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8"/>
  </p:handoutMasterIdLst>
  <p:sldIdLst>
    <p:sldId id="1206" r:id="rId5"/>
    <p:sldId id="1123" r:id="rId6"/>
    <p:sldId id="1208" r:id="rId7"/>
    <p:sldId id="1209" r:id="rId8"/>
    <p:sldId id="1210" r:id="rId9"/>
    <p:sldId id="1211" r:id="rId10"/>
    <p:sldId id="1212" r:id="rId11"/>
    <p:sldId id="1213" r:id="rId12"/>
    <p:sldId id="1214" r:id="rId13"/>
    <p:sldId id="1215" r:id="rId14"/>
    <p:sldId id="1216" r:id="rId15"/>
    <p:sldId id="1217" r:id="rId16"/>
    <p:sldId id="10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C20047"/>
    <a:srgbClr val="FF9900"/>
    <a:srgbClr val="F29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834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Cannon" userId="59da29e7-6091-4a19-8171-e44625620b78" providerId="ADAL" clId="{3583A3DF-6563-4FB0-9BEB-F7115A47562A}"/>
    <pc:docChg chg="mod">
      <pc:chgData name="Debbie Cannon" userId="59da29e7-6091-4a19-8171-e44625620b78" providerId="ADAL" clId="{3583A3DF-6563-4FB0-9BEB-F7115A47562A}" dt="2024-09-13T04:32:46.526" v="0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ED7459-B5F2-1556-424D-E497976DFB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BA196-8AD3-B44C-AF54-123F2FF3BF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C5E94-4329-4F9C-BBC8-6E1AA48B5591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665D6-1B82-4DD4-17AA-A4345D16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67A25-AAEA-BC0A-F75C-3663C6429A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5F7CE-F6D6-4F4F-92D2-AD02E273B2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5576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395A-EF35-CEAB-C8D1-C697C3877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476EC-017A-D86C-F321-0F11CDC50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13C60-EE19-619D-9227-518E68F66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89F54-6CFC-26E7-0DE0-98C1F3BA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D424A-05F9-5092-C927-D6E89813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73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90A6-5939-6B06-DB42-2B8B5A3A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E4DF79-A358-9575-B182-8294362B9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1574B-AE55-6CC1-172B-5BDEF46B9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2032B-720D-35B9-3014-9B2BF7AB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38298-239B-6841-BB8B-84316C3F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20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906A71-F896-3983-D843-74F194968E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1677B-AD2F-2358-2D36-FC18BA7B4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E3940-7F8F-1923-92A3-0AD126D7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BB911-4BAA-2775-8536-089B01B7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F072E-60A5-DD73-69F8-B412AA64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67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in Image">
            <a:extLst>
              <a:ext uri="{FF2B5EF4-FFF2-40B4-BE49-F238E27FC236}">
                <a16:creationId xmlns:a16="http://schemas.microsoft.com/office/drawing/2014/main" id="{395957CF-F13C-1313-A14A-AD447FB9439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2516635" y="414000"/>
            <a:ext cx="7909200" cy="7910283"/>
          </a:xfrm>
          <a:custGeom>
            <a:avLst/>
            <a:gdLst>
              <a:gd name="connsiteX0" fmla="*/ 0 w 1584325"/>
              <a:gd name="connsiteY0" fmla="*/ 792163 h 1584325"/>
              <a:gd name="connsiteX1" fmla="*/ 792163 w 1584325"/>
              <a:gd name="connsiteY1" fmla="*/ 0 h 1584325"/>
              <a:gd name="connsiteX2" fmla="*/ 1584326 w 1584325"/>
              <a:gd name="connsiteY2" fmla="*/ 792163 h 1584325"/>
              <a:gd name="connsiteX3" fmla="*/ 792163 w 1584325"/>
              <a:gd name="connsiteY3" fmla="*/ 1584326 h 1584325"/>
              <a:gd name="connsiteX4" fmla="*/ 0 w 1584325"/>
              <a:gd name="connsiteY4" fmla="*/ 792163 h 1584325"/>
              <a:gd name="connsiteX0" fmla="*/ 0 w 1584326"/>
              <a:gd name="connsiteY0" fmla="*/ 792163 h 1584326"/>
              <a:gd name="connsiteX1" fmla="*/ 792163 w 1584326"/>
              <a:gd name="connsiteY1" fmla="*/ 0 h 1584326"/>
              <a:gd name="connsiteX2" fmla="*/ 1584326 w 1584326"/>
              <a:gd name="connsiteY2" fmla="*/ 792163 h 1584326"/>
              <a:gd name="connsiteX3" fmla="*/ 792163 w 1584326"/>
              <a:gd name="connsiteY3" fmla="*/ 1584326 h 1584326"/>
              <a:gd name="connsiteX4" fmla="*/ 0 w 1584326"/>
              <a:gd name="connsiteY4" fmla="*/ 792163 h 1584326"/>
              <a:gd name="connsiteX0" fmla="*/ 0 w 1584326"/>
              <a:gd name="connsiteY0" fmla="*/ 792163 h 1584326"/>
              <a:gd name="connsiteX1" fmla="*/ 792163 w 1584326"/>
              <a:gd name="connsiteY1" fmla="*/ 0 h 1584326"/>
              <a:gd name="connsiteX2" fmla="*/ 1584326 w 1584326"/>
              <a:gd name="connsiteY2" fmla="*/ 792163 h 1584326"/>
              <a:gd name="connsiteX3" fmla="*/ 792163 w 1584326"/>
              <a:gd name="connsiteY3" fmla="*/ 1584326 h 1584326"/>
              <a:gd name="connsiteX4" fmla="*/ 0 w 1584326"/>
              <a:gd name="connsiteY4" fmla="*/ 792163 h 1584326"/>
              <a:gd name="connsiteX0" fmla="*/ 0 w 1584326"/>
              <a:gd name="connsiteY0" fmla="*/ 813767 h 1605930"/>
              <a:gd name="connsiteX1" fmla="*/ 792163 w 1584326"/>
              <a:gd name="connsiteY1" fmla="*/ 21604 h 1605930"/>
              <a:gd name="connsiteX2" fmla="*/ 1584326 w 1584326"/>
              <a:gd name="connsiteY2" fmla="*/ 813767 h 1605930"/>
              <a:gd name="connsiteX3" fmla="*/ 792163 w 1584326"/>
              <a:gd name="connsiteY3" fmla="*/ 1605930 h 1605930"/>
              <a:gd name="connsiteX4" fmla="*/ 0 w 1584326"/>
              <a:gd name="connsiteY4" fmla="*/ 813767 h 1605930"/>
              <a:gd name="connsiteX0" fmla="*/ 38297 w 1622623"/>
              <a:gd name="connsiteY0" fmla="*/ 799983 h 1592146"/>
              <a:gd name="connsiteX1" fmla="*/ 830460 w 1622623"/>
              <a:gd name="connsiteY1" fmla="*/ 7820 h 1592146"/>
              <a:gd name="connsiteX2" fmla="*/ 1622623 w 1622623"/>
              <a:gd name="connsiteY2" fmla="*/ 799983 h 1592146"/>
              <a:gd name="connsiteX3" fmla="*/ 830460 w 1622623"/>
              <a:gd name="connsiteY3" fmla="*/ 1592146 h 1592146"/>
              <a:gd name="connsiteX4" fmla="*/ 38297 w 1622623"/>
              <a:gd name="connsiteY4" fmla="*/ 799983 h 1592146"/>
              <a:gd name="connsiteX0" fmla="*/ 100572 w 1684898"/>
              <a:gd name="connsiteY0" fmla="*/ 891427 h 1683590"/>
              <a:gd name="connsiteX1" fmla="*/ 97829 w 1684898"/>
              <a:gd name="connsiteY1" fmla="*/ 98830 h 1683590"/>
              <a:gd name="connsiteX2" fmla="*/ 892735 w 1684898"/>
              <a:gd name="connsiteY2" fmla="*/ 99264 h 1683590"/>
              <a:gd name="connsiteX3" fmla="*/ 1684898 w 1684898"/>
              <a:gd name="connsiteY3" fmla="*/ 891427 h 1683590"/>
              <a:gd name="connsiteX4" fmla="*/ 892735 w 1684898"/>
              <a:gd name="connsiteY4" fmla="*/ 1683590 h 1683590"/>
              <a:gd name="connsiteX5" fmla="*/ 100572 w 1684898"/>
              <a:gd name="connsiteY5" fmla="*/ 891427 h 1683590"/>
              <a:gd name="connsiteX0" fmla="*/ 100572 w 1684898"/>
              <a:gd name="connsiteY0" fmla="*/ 891427 h 1683590"/>
              <a:gd name="connsiteX1" fmla="*/ 97829 w 1684898"/>
              <a:gd name="connsiteY1" fmla="*/ 98830 h 1683590"/>
              <a:gd name="connsiteX2" fmla="*/ 892735 w 1684898"/>
              <a:gd name="connsiteY2" fmla="*/ 99264 h 1683590"/>
              <a:gd name="connsiteX3" fmla="*/ 1684898 w 1684898"/>
              <a:gd name="connsiteY3" fmla="*/ 891427 h 1683590"/>
              <a:gd name="connsiteX4" fmla="*/ 892735 w 1684898"/>
              <a:gd name="connsiteY4" fmla="*/ 1683590 h 1683590"/>
              <a:gd name="connsiteX5" fmla="*/ 100572 w 1684898"/>
              <a:gd name="connsiteY5" fmla="*/ 891427 h 1683590"/>
              <a:gd name="connsiteX0" fmla="*/ 58915 w 1643241"/>
              <a:gd name="connsiteY0" fmla="*/ 850312 h 1642475"/>
              <a:gd name="connsiteX1" fmla="*/ 56172 w 1643241"/>
              <a:gd name="connsiteY1" fmla="*/ 57715 h 1642475"/>
              <a:gd name="connsiteX2" fmla="*/ 851078 w 1643241"/>
              <a:gd name="connsiteY2" fmla="*/ 58149 h 1642475"/>
              <a:gd name="connsiteX3" fmla="*/ 1643241 w 1643241"/>
              <a:gd name="connsiteY3" fmla="*/ 850312 h 1642475"/>
              <a:gd name="connsiteX4" fmla="*/ 851078 w 1643241"/>
              <a:gd name="connsiteY4" fmla="*/ 1642475 h 1642475"/>
              <a:gd name="connsiteX5" fmla="*/ 58915 w 1643241"/>
              <a:gd name="connsiteY5" fmla="*/ 850312 h 1642475"/>
              <a:gd name="connsiteX0" fmla="*/ 58915 w 1643241"/>
              <a:gd name="connsiteY0" fmla="*/ 850312 h 1642475"/>
              <a:gd name="connsiteX1" fmla="*/ 56172 w 1643241"/>
              <a:gd name="connsiteY1" fmla="*/ 57715 h 1642475"/>
              <a:gd name="connsiteX2" fmla="*/ 851078 w 1643241"/>
              <a:gd name="connsiteY2" fmla="*/ 58149 h 1642475"/>
              <a:gd name="connsiteX3" fmla="*/ 1643241 w 1643241"/>
              <a:gd name="connsiteY3" fmla="*/ 850312 h 1642475"/>
              <a:gd name="connsiteX4" fmla="*/ 851078 w 1643241"/>
              <a:gd name="connsiteY4" fmla="*/ 1642475 h 1642475"/>
              <a:gd name="connsiteX5" fmla="*/ 58915 w 1643241"/>
              <a:gd name="connsiteY5" fmla="*/ 850312 h 1642475"/>
              <a:gd name="connsiteX0" fmla="*/ 58915 w 1643241"/>
              <a:gd name="connsiteY0" fmla="*/ 850312 h 1642475"/>
              <a:gd name="connsiteX1" fmla="*/ 56172 w 1643241"/>
              <a:gd name="connsiteY1" fmla="*/ 57715 h 1642475"/>
              <a:gd name="connsiteX2" fmla="*/ 851078 w 1643241"/>
              <a:gd name="connsiteY2" fmla="*/ 58149 h 1642475"/>
              <a:gd name="connsiteX3" fmla="*/ 1643241 w 1643241"/>
              <a:gd name="connsiteY3" fmla="*/ 850312 h 1642475"/>
              <a:gd name="connsiteX4" fmla="*/ 851078 w 1643241"/>
              <a:gd name="connsiteY4" fmla="*/ 1642475 h 1642475"/>
              <a:gd name="connsiteX5" fmla="*/ 58915 w 1643241"/>
              <a:gd name="connsiteY5" fmla="*/ 850312 h 1642475"/>
              <a:gd name="connsiteX0" fmla="*/ 58915 w 1643241"/>
              <a:gd name="connsiteY0" fmla="*/ 792611 h 1584774"/>
              <a:gd name="connsiteX1" fmla="*/ 56172 w 1643241"/>
              <a:gd name="connsiteY1" fmla="*/ 14 h 1584774"/>
              <a:gd name="connsiteX2" fmla="*/ 851078 w 1643241"/>
              <a:gd name="connsiteY2" fmla="*/ 448 h 1584774"/>
              <a:gd name="connsiteX3" fmla="*/ 1643241 w 1643241"/>
              <a:gd name="connsiteY3" fmla="*/ 792611 h 1584774"/>
              <a:gd name="connsiteX4" fmla="*/ 851078 w 1643241"/>
              <a:gd name="connsiteY4" fmla="*/ 1584774 h 1584774"/>
              <a:gd name="connsiteX5" fmla="*/ 58915 w 1643241"/>
              <a:gd name="connsiteY5" fmla="*/ 792611 h 1584774"/>
              <a:gd name="connsiteX0" fmla="*/ 58915 w 1643241"/>
              <a:gd name="connsiteY0" fmla="*/ 792611 h 1584774"/>
              <a:gd name="connsiteX1" fmla="*/ 56172 w 1643241"/>
              <a:gd name="connsiteY1" fmla="*/ 14 h 1584774"/>
              <a:gd name="connsiteX2" fmla="*/ 851078 w 1643241"/>
              <a:gd name="connsiteY2" fmla="*/ 448 h 1584774"/>
              <a:gd name="connsiteX3" fmla="*/ 1643241 w 1643241"/>
              <a:gd name="connsiteY3" fmla="*/ 792611 h 1584774"/>
              <a:gd name="connsiteX4" fmla="*/ 851078 w 1643241"/>
              <a:gd name="connsiteY4" fmla="*/ 1584774 h 1584774"/>
              <a:gd name="connsiteX5" fmla="*/ 58915 w 1643241"/>
              <a:gd name="connsiteY5" fmla="*/ 792611 h 1584774"/>
              <a:gd name="connsiteX0" fmla="*/ 2763 w 1587089"/>
              <a:gd name="connsiteY0" fmla="*/ 792606 h 1584769"/>
              <a:gd name="connsiteX1" fmla="*/ 20 w 1587089"/>
              <a:gd name="connsiteY1" fmla="*/ 9 h 1584769"/>
              <a:gd name="connsiteX2" fmla="*/ 794926 w 1587089"/>
              <a:gd name="connsiteY2" fmla="*/ 443 h 1584769"/>
              <a:gd name="connsiteX3" fmla="*/ 1587089 w 1587089"/>
              <a:gd name="connsiteY3" fmla="*/ 792606 h 1584769"/>
              <a:gd name="connsiteX4" fmla="*/ 794926 w 1587089"/>
              <a:gd name="connsiteY4" fmla="*/ 1584769 h 1584769"/>
              <a:gd name="connsiteX5" fmla="*/ 2763 w 1587089"/>
              <a:gd name="connsiteY5" fmla="*/ 792606 h 158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7089" h="1584769">
                <a:moveTo>
                  <a:pt x="2763" y="792606"/>
                </a:moveTo>
                <a:cubicBezTo>
                  <a:pt x="5361" y="819424"/>
                  <a:pt x="3075" y="-3046"/>
                  <a:pt x="20" y="9"/>
                </a:cubicBezTo>
                <a:cubicBezTo>
                  <a:pt x="-3035" y="3064"/>
                  <a:pt x="357426" y="443"/>
                  <a:pt x="794926" y="443"/>
                </a:cubicBezTo>
                <a:cubicBezTo>
                  <a:pt x="1232426" y="443"/>
                  <a:pt x="1587089" y="355106"/>
                  <a:pt x="1587089" y="792606"/>
                </a:cubicBezTo>
                <a:cubicBezTo>
                  <a:pt x="1587089" y="1230106"/>
                  <a:pt x="1232426" y="1584769"/>
                  <a:pt x="794926" y="1584769"/>
                </a:cubicBezTo>
                <a:cubicBezTo>
                  <a:pt x="357426" y="1584769"/>
                  <a:pt x="2763" y="1230106"/>
                  <a:pt x="2763" y="7926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latin typeface="+mj-lt"/>
              </a:defRPr>
            </a:lvl1pPr>
          </a:lstStyle>
          <a:p>
            <a:r>
              <a:rPr lang="en-AU"/>
              <a:t>Click to </a:t>
            </a:r>
            <a:br>
              <a:rPr lang="en-AU"/>
            </a:br>
            <a:r>
              <a:rPr lang="en-AU"/>
              <a:t>Add Image</a:t>
            </a:r>
            <a:br>
              <a:rPr lang="en-AU"/>
            </a:br>
            <a:r>
              <a:rPr lang="en-AU"/>
              <a:t>Here</a:t>
            </a:r>
          </a:p>
        </p:txBody>
      </p:sp>
      <p:sp>
        <p:nvSpPr>
          <p:cNvPr id="25" name="Heading">
            <a:extLst>
              <a:ext uri="{FF2B5EF4-FFF2-40B4-BE49-F238E27FC236}">
                <a16:creationId xmlns:a16="http://schemas.microsoft.com/office/drawing/2014/main" id="{FB5F6D1E-D7E9-FD61-9159-6FCBC41C8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586401"/>
            <a:ext cx="5019151" cy="1415805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FontTx/>
              <a:buNone/>
              <a:defRPr sz="550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HEADER IN ALL CAPS</a:t>
            </a:r>
            <a:endParaRPr lang="en-AU"/>
          </a:p>
        </p:txBody>
      </p:sp>
      <p:cxnSp>
        <p:nvCxnSpPr>
          <p:cNvPr id="2" name="Heading Line">
            <a:extLst>
              <a:ext uri="{FF2B5EF4-FFF2-40B4-BE49-F238E27FC236}">
                <a16:creationId xmlns:a16="http://schemas.microsoft.com/office/drawing/2014/main" id="{CD36B173-97D8-1096-7393-DD2F4E515199}"/>
              </a:ext>
            </a:extLst>
          </p:cNvPr>
          <p:cNvCxnSpPr>
            <a:cxnSpLocks/>
          </p:cNvCxnSpPr>
          <p:nvPr/>
        </p:nvCxnSpPr>
        <p:spPr>
          <a:xfrm flipH="1">
            <a:off x="6282000" y="4347893"/>
            <a:ext cx="6096000" cy="0"/>
          </a:xfrm>
          <a:prstGeom prst="straightConnector1">
            <a:avLst/>
          </a:prstGeom>
          <a:ln w="44450">
            <a:gradFill flip="none" rotWithShape="1">
              <a:gsLst>
                <a:gs pos="100000">
                  <a:schemeClr val="accent3"/>
                </a:gs>
                <a:gs pos="53000">
                  <a:schemeClr val="accent1"/>
                </a:gs>
              </a:gsLst>
              <a:lin ang="10800000" scaled="1"/>
              <a:tileRect/>
            </a:gra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F224D47F-7798-5D63-850B-E632567D3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44703" y="4693581"/>
            <a:ext cx="5181867" cy="510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0DB34-C400-2E70-0A04-7C7F4877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1B904-A01D-EC6D-6D6E-9D52816C3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151F7-9767-9630-AFF7-79847532E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2BA7A-1E34-E489-9E21-CB0EB7CE3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0C6D-B38B-46AB-95FD-97824DFE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B8C91-E139-5E91-9490-F2988920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E77BC-60C8-5D37-25E0-99D71D041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2D7FB-A0D5-E5BE-72BA-8DD1FD025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97CC5-14D7-DB3C-CCBF-081AB0037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36CB5-DA01-ED9B-9539-D29EF13E0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665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5C5F0-0B08-0DC2-0828-4AF9DA990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FE6C9-B8BB-DD54-7A5D-D03932836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A6AD04-75F4-D638-7711-5F2F9C21B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73BA8-31BB-E52A-7741-F4E87B598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D4C1C-9B88-3087-FAE5-3587EB50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B09E2-29C2-F480-1C90-25091573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686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50E0-6AF9-EE2B-07B2-BA57FB9E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C487A-71A5-3A9B-0554-0EC5686A7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11C5C-B271-88D8-B0BE-0269BA091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6C8F53-B2CF-1B90-CAA2-675E6BE698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0F423F-2101-CF14-FE92-14F2EEA9C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D74B1-58F8-6C89-40C0-46AB54F7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7307A4-5BB1-918B-BD48-78322D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7438B-D306-CEFC-B329-99477C8C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418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41016-316F-B6F5-13A5-81F38DA5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46D6F-6778-3CC2-E4A9-5965A8B4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6CB36-872E-FE55-0DEB-55F2CBD6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E1D315-6EEC-C880-171E-68E85B61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926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358E26-7DAA-4014-DFA4-35927B31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3B63CE-9DE9-759D-43CF-9C521DCD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42772-78B4-EFEC-BD2B-96487621F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723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C3B3-9FE4-B15F-AAF8-6E9575601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0F544-7931-2DE5-92FE-6903633B2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51533-2835-D27C-E25C-26E5B92D9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DE8CC-6B9C-0F99-EC21-CDFE6AC5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B6A88-BA08-CE17-9F56-806E7BCA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21204-8F3E-31E7-3BDE-FABB15C0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402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754D-8BB7-312E-DA45-07575CE0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B82280-6913-FD18-A053-7EEA69AB0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671F6-CD14-810D-4104-7667E6445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D37EC-1847-4F64-0FA6-97AB7C39E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61D40-6961-E2C5-D23D-37D299B6A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B44D5-F128-FF81-D05E-9CB81239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847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27236-0F17-4A9E-9CAB-503879501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BA697-D7B6-18F6-9209-A7572372D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71413-8F09-3183-0351-AD651EB78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3A0D5-4605-4ED4-BC05-232EE8A81676}" type="datetimeFigureOut">
              <a:rPr lang="en-AU" smtClean="0"/>
              <a:t>13/09/2024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915D-42C5-8180-0FC3-47290BD7D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68537-D09A-7C2F-DF4B-44DED188A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F6E44-3D73-4BBD-B2C6-20F76B6341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470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us-partner20.svcldap.com/#/login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us-partner20.svcldap.com/#/login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uter 3D windows background">
            <a:extLst>
              <a:ext uri="{FF2B5EF4-FFF2-40B4-BE49-F238E27FC236}">
                <a16:creationId xmlns:a16="http://schemas.microsoft.com/office/drawing/2014/main" id="{FA35B416-7883-3A34-81DC-21CA80A585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" y="0"/>
            <a:ext cx="12191356" cy="69358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70571D-3CAE-B99C-6C0E-A6D210A2A43F}"/>
              </a:ext>
            </a:extLst>
          </p:cNvPr>
          <p:cNvSpPr/>
          <p:nvPr/>
        </p:nvSpPr>
        <p:spPr>
          <a:xfrm>
            <a:off x="-951722" y="-698500"/>
            <a:ext cx="13143723" cy="7634320"/>
          </a:xfrm>
          <a:prstGeom prst="rect">
            <a:avLst/>
          </a:prstGeom>
          <a:gradFill flip="none" rotWithShape="1">
            <a:gsLst>
              <a:gs pos="7000">
                <a:schemeClr val="tx1">
                  <a:alpha val="0"/>
                </a:schemeClr>
              </a:gs>
              <a:gs pos="47000">
                <a:schemeClr val="tx1"/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3500000" scaled="1"/>
            <a:tileRect/>
          </a:gra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47492F-4305-FAF5-70DA-4E5AEAD15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019076">
            <a:off x="-3454714" y="2083377"/>
            <a:ext cx="8197516" cy="739776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D9C9983-B1CF-F19B-E026-0C8FB638B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8" y="0"/>
            <a:ext cx="3831772" cy="19158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FE6632-C7E5-5798-F51A-F182C93808C3}"/>
              </a:ext>
            </a:extLst>
          </p:cNvPr>
          <p:cNvGrpSpPr/>
          <p:nvPr/>
        </p:nvGrpSpPr>
        <p:grpSpPr>
          <a:xfrm>
            <a:off x="-723899" y="5236658"/>
            <a:ext cx="6641899" cy="573939"/>
            <a:chOff x="-545899" y="5208322"/>
            <a:chExt cx="6641899" cy="5739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7C16AB6-B100-D641-BB3B-725BD324F2C8}"/>
                </a:ext>
              </a:extLst>
            </p:cNvPr>
            <p:cNvSpPr/>
            <p:nvPr/>
          </p:nvSpPr>
          <p:spPr>
            <a:xfrm>
              <a:off x="-545899" y="5208322"/>
              <a:ext cx="6641899" cy="5739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glow rad="127000">
                <a:schemeClr val="accent6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>
                <a:latin typeface="Roboto Light" panose="020000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DB0FB8-AD75-B063-6ECC-50AC9C8498A7}"/>
                </a:ext>
              </a:extLst>
            </p:cNvPr>
            <p:cNvSpPr txBox="1"/>
            <p:nvPr/>
          </p:nvSpPr>
          <p:spPr>
            <a:xfrm>
              <a:off x="1509486" y="5323537"/>
              <a:ext cx="4586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latin typeface="Roboto" panose="02000000000000000000" pitchFamily="2" charset="0"/>
                  <a:ea typeface="Roboto" panose="02000000000000000000" pitchFamily="2" charset="0"/>
                </a:rPr>
                <a:t>0800 267 246   /   www.csproducts.co.nz</a:t>
              </a:r>
            </a:p>
          </p:txBody>
        </p:sp>
      </p:grp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B0906A0-AF99-DFB9-FAA9-34B82320B801}"/>
              </a:ext>
            </a:extLst>
          </p:cNvPr>
          <p:cNvSpPr txBox="1">
            <a:spLocks/>
          </p:cNvSpPr>
          <p:nvPr/>
        </p:nvSpPr>
        <p:spPr>
          <a:xfrm>
            <a:off x="1109966" y="2945556"/>
            <a:ext cx="11082034" cy="966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7000" b="1" dirty="0">
                <a:solidFill>
                  <a:schemeClr val="bg1"/>
                </a:solidFill>
                <a:effectLst>
                  <a:glow rad="635000">
                    <a:srgbClr val="000C2A">
                      <a:alpha val="63000"/>
                    </a:srgbClr>
                  </a:glow>
                </a:effectLst>
                <a:latin typeface="Montserrat" pitchFamily="2" charset="0"/>
              </a:rPr>
              <a:t>TVT Cloud Platform</a:t>
            </a:r>
          </a:p>
          <a:p>
            <a:pPr marL="0" indent="0">
              <a:buNone/>
            </a:pPr>
            <a:r>
              <a:rPr lang="en-AU" sz="7000" b="1" dirty="0">
                <a:solidFill>
                  <a:schemeClr val="bg1"/>
                </a:solidFill>
                <a:effectLst>
                  <a:glow rad="635000">
                    <a:srgbClr val="000C2A">
                      <a:alpha val="63000"/>
                    </a:srgbClr>
                  </a:glow>
                </a:effectLst>
                <a:latin typeface="Montserrat" pitchFamily="2" charset="0"/>
              </a:rPr>
              <a:t>Portal &amp; Installer APP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14004-FFDB-B879-54EA-BFF181DA3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91833"/>
            <a:ext cx="2450804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1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325398-A7C4-4FAE-D9E6-8F033E65E9B7}"/>
              </a:ext>
            </a:extLst>
          </p:cNvPr>
          <p:cNvSpPr/>
          <p:nvPr/>
        </p:nvSpPr>
        <p:spPr>
          <a:xfrm>
            <a:off x="-2965460" y="-1334814"/>
            <a:ext cx="4495800" cy="92385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EF7FEBB7-A94D-D210-074A-472E5D5E51C5}"/>
              </a:ext>
            </a:extLst>
          </p:cNvPr>
          <p:cNvSpPr/>
          <p:nvPr/>
        </p:nvSpPr>
        <p:spPr>
          <a:xfrm>
            <a:off x="-409165" y="283075"/>
            <a:ext cx="2254393" cy="1242484"/>
          </a:xfrm>
          <a:custGeom>
            <a:avLst/>
            <a:gdLst>
              <a:gd name="connsiteX0" fmla="*/ 0 w 2875634"/>
              <a:gd name="connsiteY0" fmla="*/ 621242 h 1242483"/>
              <a:gd name="connsiteX1" fmla="*/ 621242 w 2875634"/>
              <a:gd name="connsiteY1" fmla="*/ 0 h 1242483"/>
              <a:gd name="connsiteX2" fmla="*/ 2254393 w 2875634"/>
              <a:gd name="connsiteY2" fmla="*/ 0 h 1242483"/>
              <a:gd name="connsiteX3" fmla="*/ 2875635 w 2875634"/>
              <a:gd name="connsiteY3" fmla="*/ 621242 h 1242483"/>
              <a:gd name="connsiteX4" fmla="*/ 2875634 w 2875634"/>
              <a:gd name="connsiteY4" fmla="*/ 621242 h 1242483"/>
              <a:gd name="connsiteX5" fmla="*/ 2254392 w 2875634"/>
              <a:gd name="connsiteY5" fmla="*/ 1242484 h 1242483"/>
              <a:gd name="connsiteX6" fmla="*/ 621242 w 2875634"/>
              <a:gd name="connsiteY6" fmla="*/ 1242483 h 1242483"/>
              <a:gd name="connsiteX7" fmla="*/ 0 w 2875634"/>
              <a:gd name="connsiteY7" fmla="*/ 621241 h 1242483"/>
              <a:gd name="connsiteX8" fmla="*/ 0 w 2875634"/>
              <a:gd name="connsiteY8" fmla="*/ 621242 h 1242483"/>
              <a:gd name="connsiteX0" fmla="*/ 0 w 2875635"/>
              <a:gd name="connsiteY0" fmla="*/ 621241 h 1242484"/>
              <a:gd name="connsiteX1" fmla="*/ 621242 w 2875635"/>
              <a:gd name="connsiteY1" fmla="*/ 0 h 1242484"/>
              <a:gd name="connsiteX2" fmla="*/ 2254393 w 2875635"/>
              <a:gd name="connsiteY2" fmla="*/ 0 h 1242484"/>
              <a:gd name="connsiteX3" fmla="*/ 2875635 w 2875635"/>
              <a:gd name="connsiteY3" fmla="*/ 621242 h 1242484"/>
              <a:gd name="connsiteX4" fmla="*/ 2875634 w 2875635"/>
              <a:gd name="connsiteY4" fmla="*/ 621242 h 1242484"/>
              <a:gd name="connsiteX5" fmla="*/ 2254392 w 2875635"/>
              <a:gd name="connsiteY5" fmla="*/ 1242484 h 1242484"/>
              <a:gd name="connsiteX6" fmla="*/ 621242 w 2875635"/>
              <a:gd name="connsiteY6" fmla="*/ 1242483 h 1242484"/>
              <a:gd name="connsiteX7" fmla="*/ 0 w 2875635"/>
              <a:gd name="connsiteY7" fmla="*/ 621241 h 1242484"/>
              <a:gd name="connsiteX0" fmla="*/ 204144 w 2458537"/>
              <a:gd name="connsiteY0" fmla="*/ 1242483 h 1242484"/>
              <a:gd name="connsiteX1" fmla="*/ 204144 w 2458537"/>
              <a:gd name="connsiteY1" fmla="*/ 0 h 1242484"/>
              <a:gd name="connsiteX2" fmla="*/ 1837295 w 2458537"/>
              <a:gd name="connsiteY2" fmla="*/ 0 h 1242484"/>
              <a:gd name="connsiteX3" fmla="*/ 2458537 w 2458537"/>
              <a:gd name="connsiteY3" fmla="*/ 621242 h 1242484"/>
              <a:gd name="connsiteX4" fmla="*/ 2458536 w 2458537"/>
              <a:gd name="connsiteY4" fmla="*/ 621242 h 1242484"/>
              <a:gd name="connsiteX5" fmla="*/ 1837294 w 2458537"/>
              <a:gd name="connsiteY5" fmla="*/ 1242484 h 1242484"/>
              <a:gd name="connsiteX6" fmla="*/ 204144 w 2458537"/>
              <a:gd name="connsiteY6" fmla="*/ 1242483 h 1242484"/>
              <a:gd name="connsiteX0" fmla="*/ 0 w 2254393"/>
              <a:gd name="connsiteY0" fmla="*/ 1242483 h 1242484"/>
              <a:gd name="connsiteX1" fmla="*/ 0 w 2254393"/>
              <a:gd name="connsiteY1" fmla="*/ 0 h 1242484"/>
              <a:gd name="connsiteX2" fmla="*/ 1633151 w 2254393"/>
              <a:gd name="connsiteY2" fmla="*/ 0 h 1242484"/>
              <a:gd name="connsiteX3" fmla="*/ 2254393 w 2254393"/>
              <a:gd name="connsiteY3" fmla="*/ 621242 h 1242484"/>
              <a:gd name="connsiteX4" fmla="*/ 2254392 w 2254393"/>
              <a:gd name="connsiteY4" fmla="*/ 621242 h 1242484"/>
              <a:gd name="connsiteX5" fmla="*/ 1633150 w 2254393"/>
              <a:gd name="connsiteY5" fmla="*/ 1242484 h 1242484"/>
              <a:gd name="connsiteX6" fmla="*/ 0 w 2254393"/>
              <a:gd name="connsiteY6" fmla="*/ 1242483 h 124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93" h="1242484">
                <a:moveTo>
                  <a:pt x="0" y="1242483"/>
                </a:moveTo>
                <a:lnTo>
                  <a:pt x="0" y="0"/>
                </a:lnTo>
                <a:lnTo>
                  <a:pt x="1633151" y="0"/>
                </a:lnTo>
                <a:cubicBezTo>
                  <a:pt x="1976253" y="0"/>
                  <a:pt x="2254393" y="278140"/>
                  <a:pt x="2254393" y="621242"/>
                </a:cubicBezTo>
                <a:lnTo>
                  <a:pt x="2254392" y="621242"/>
                </a:lnTo>
                <a:cubicBezTo>
                  <a:pt x="2254392" y="964344"/>
                  <a:pt x="1976252" y="1242484"/>
                  <a:pt x="1633150" y="1242484"/>
                </a:cubicBezTo>
                <a:lnTo>
                  <a:pt x="0" y="124248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Roboto Light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31AD04-DE1E-3130-AAB4-5ABED789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3233507" y="4919449"/>
            <a:ext cx="5494971" cy="49588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698A062-032B-10B9-DDA0-725717EFBB2F}"/>
              </a:ext>
            </a:extLst>
          </p:cNvPr>
          <p:cNvSpPr txBox="1">
            <a:spLocks/>
          </p:cNvSpPr>
          <p:nvPr/>
        </p:nvSpPr>
        <p:spPr>
          <a:xfrm>
            <a:off x="1926206" y="428019"/>
            <a:ext cx="4950633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latin typeface="Montserrat Black" panose="00000A00000000000000" pitchFamily="2" charset="0"/>
                <a:cs typeface="+mn-cs"/>
              </a:rPr>
              <a:t>TVT CCTV</a:t>
            </a:r>
            <a:endParaRPr lang="de-DE" sz="3000" b="1" dirty="0">
              <a:latin typeface="Montserrat Black" panose="00000A00000000000000" pitchFamily="2" charset="0"/>
              <a:cs typeface="+mn-cs"/>
            </a:endParaRPr>
          </a:p>
          <a:p>
            <a:endParaRPr lang="en-AU" sz="3000" dirty="0">
              <a:latin typeface="Montserrat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FAB-5C2D-512D-620A-0EDC2622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1" y="837814"/>
            <a:ext cx="5627771" cy="1330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62C783-936C-CC4F-247D-1ED4EDAE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53" y="-53709"/>
            <a:ext cx="2232819" cy="111641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A27791-7DE7-9A97-70AF-FB276DE64713}"/>
              </a:ext>
            </a:extLst>
          </p:cNvPr>
          <p:cNvSpPr txBox="1">
            <a:spLocks/>
          </p:cNvSpPr>
          <p:nvPr/>
        </p:nvSpPr>
        <p:spPr>
          <a:xfrm>
            <a:off x="1926206" y="970819"/>
            <a:ext cx="7605510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solidFill>
                  <a:srgbClr val="C20047"/>
                </a:solidFill>
                <a:latin typeface="Montserrat" pitchFamily="2" charset="0"/>
                <a:cs typeface="+mn-cs"/>
              </a:rPr>
              <a:t>Installer App</a:t>
            </a:r>
            <a:endParaRPr lang="de-DE" sz="3000" b="1" dirty="0">
              <a:solidFill>
                <a:srgbClr val="C20047"/>
              </a:solidFill>
              <a:latin typeface="Montserrat" pitchFamily="2" charset="0"/>
              <a:cs typeface="+mn-cs"/>
            </a:endParaRPr>
          </a:p>
          <a:p>
            <a:endParaRPr lang="en-AU" sz="30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753F8-0CE2-4FCE-5951-99EE036373BF}"/>
              </a:ext>
            </a:extLst>
          </p:cNvPr>
          <p:cNvSpPr txBox="1"/>
          <p:nvPr/>
        </p:nvSpPr>
        <p:spPr>
          <a:xfrm>
            <a:off x="1993420" y="1525558"/>
            <a:ext cx="9229162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installer App go to Site and </a:t>
            </a:r>
            <a:r>
              <a:rPr lang="en-AU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Hosting Service, New Hosting </a:t>
            </a:r>
            <a:r>
              <a:rPr lang="en-A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select </a:t>
            </a:r>
            <a:r>
              <a:rPr lang="en-AU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Accept</a:t>
            </a:r>
            <a:endParaRPr lang="en-NZ" sz="2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E86EBD-D1D9-AB00-0A4F-6A45ACA24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978" y="1894890"/>
            <a:ext cx="1792379" cy="355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CE2B2-B3C3-7C6A-A8C3-0E0AB309A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211" y="1900986"/>
            <a:ext cx="1810669" cy="35420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6A3AE3-4DFE-36C4-BA43-B1579DE75FF0}"/>
              </a:ext>
            </a:extLst>
          </p:cNvPr>
          <p:cNvSpPr txBox="1"/>
          <p:nvPr/>
        </p:nvSpPr>
        <p:spPr>
          <a:xfrm>
            <a:off x="2279650" y="5783650"/>
            <a:ext cx="8760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•	The Site has now been added to the installer Account for the Installer App and PC 	Cloud Platform.</a:t>
            </a:r>
          </a:p>
        </p:txBody>
      </p:sp>
    </p:spTree>
    <p:extLst>
      <p:ext uri="{BB962C8B-B14F-4D97-AF65-F5344CB8AC3E}">
        <p14:creationId xmlns:p14="http://schemas.microsoft.com/office/powerpoint/2010/main" val="182999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325398-A7C4-4FAE-D9E6-8F033E65E9B7}"/>
              </a:ext>
            </a:extLst>
          </p:cNvPr>
          <p:cNvSpPr/>
          <p:nvPr/>
        </p:nvSpPr>
        <p:spPr>
          <a:xfrm>
            <a:off x="-2965460" y="-1334814"/>
            <a:ext cx="4495800" cy="92385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EF7FEBB7-A94D-D210-074A-472E5D5E51C5}"/>
              </a:ext>
            </a:extLst>
          </p:cNvPr>
          <p:cNvSpPr/>
          <p:nvPr/>
        </p:nvSpPr>
        <p:spPr>
          <a:xfrm>
            <a:off x="-409165" y="283075"/>
            <a:ext cx="2254393" cy="1242484"/>
          </a:xfrm>
          <a:custGeom>
            <a:avLst/>
            <a:gdLst>
              <a:gd name="connsiteX0" fmla="*/ 0 w 2875634"/>
              <a:gd name="connsiteY0" fmla="*/ 621242 h 1242483"/>
              <a:gd name="connsiteX1" fmla="*/ 621242 w 2875634"/>
              <a:gd name="connsiteY1" fmla="*/ 0 h 1242483"/>
              <a:gd name="connsiteX2" fmla="*/ 2254393 w 2875634"/>
              <a:gd name="connsiteY2" fmla="*/ 0 h 1242483"/>
              <a:gd name="connsiteX3" fmla="*/ 2875635 w 2875634"/>
              <a:gd name="connsiteY3" fmla="*/ 621242 h 1242483"/>
              <a:gd name="connsiteX4" fmla="*/ 2875634 w 2875634"/>
              <a:gd name="connsiteY4" fmla="*/ 621242 h 1242483"/>
              <a:gd name="connsiteX5" fmla="*/ 2254392 w 2875634"/>
              <a:gd name="connsiteY5" fmla="*/ 1242484 h 1242483"/>
              <a:gd name="connsiteX6" fmla="*/ 621242 w 2875634"/>
              <a:gd name="connsiteY6" fmla="*/ 1242483 h 1242483"/>
              <a:gd name="connsiteX7" fmla="*/ 0 w 2875634"/>
              <a:gd name="connsiteY7" fmla="*/ 621241 h 1242483"/>
              <a:gd name="connsiteX8" fmla="*/ 0 w 2875634"/>
              <a:gd name="connsiteY8" fmla="*/ 621242 h 1242483"/>
              <a:gd name="connsiteX0" fmla="*/ 0 w 2875635"/>
              <a:gd name="connsiteY0" fmla="*/ 621241 h 1242484"/>
              <a:gd name="connsiteX1" fmla="*/ 621242 w 2875635"/>
              <a:gd name="connsiteY1" fmla="*/ 0 h 1242484"/>
              <a:gd name="connsiteX2" fmla="*/ 2254393 w 2875635"/>
              <a:gd name="connsiteY2" fmla="*/ 0 h 1242484"/>
              <a:gd name="connsiteX3" fmla="*/ 2875635 w 2875635"/>
              <a:gd name="connsiteY3" fmla="*/ 621242 h 1242484"/>
              <a:gd name="connsiteX4" fmla="*/ 2875634 w 2875635"/>
              <a:gd name="connsiteY4" fmla="*/ 621242 h 1242484"/>
              <a:gd name="connsiteX5" fmla="*/ 2254392 w 2875635"/>
              <a:gd name="connsiteY5" fmla="*/ 1242484 h 1242484"/>
              <a:gd name="connsiteX6" fmla="*/ 621242 w 2875635"/>
              <a:gd name="connsiteY6" fmla="*/ 1242483 h 1242484"/>
              <a:gd name="connsiteX7" fmla="*/ 0 w 2875635"/>
              <a:gd name="connsiteY7" fmla="*/ 621241 h 1242484"/>
              <a:gd name="connsiteX0" fmla="*/ 204144 w 2458537"/>
              <a:gd name="connsiteY0" fmla="*/ 1242483 h 1242484"/>
              <a:gd name="connsiteX1" fmla="*/ 204144 w 2458537"/>
              <a:gd name="connsiteY1" fmla="*/ 0 h 1242484"/>
              <a:gd name="connsiteX2" fmla="*/ 1837295 w 2458537"/>
              <a:gd name="connsiteY2" fmla="*/ 0 h 1242484"/>
              <a:gd name="connsiteX3" fmla="*/ 2458537 w 2458537"/>
              <a:gd name="connsiteY3" fmla="*/ 621242 h 1242484"/>
              <a:gd name="connsiteX4" fmla="*/ 2458536 w 2458537"/>
              <a:gd name="connsiteY4" fmla="*/ 621242 h 1242484"/>
              <a:gd name="connsiteX5" fmla="*/ 1837294 w 2458537"/>
              <a:gd name="connsiteY5" fmla="*/ 1242484 h 1242484"/>
              <a:gd name="connsiteX6" fmla="*/ 204144 w 2458537"/>
              <a:gd name="connsiteY6" fmla="*/ 1242483 h 1242484"/>
              <a:gd name="connsiteX0" fmla="*/ 0 w 2254393"/>
              <a:gd name="connsiteY0" fmla="*/ 1242483 h 1242484"/>
              <a:gd name="connsiteX1" fmla="*/ 0 w 2254393"/>
              <a:gd name="connsiteY1" fmla="*/ 0 h 1242484"/>
              <a:gd name="connsiteX2" fmla="*/ 1633151 w 2254393"/>
              <a:gd name="connsiteY2" fmla="*/ 0 h 1242484"/>
              <a:gd name="connsiteX3" fmla="*/ 2254393 w 2254393"/>
              <a:gd name="connsiteY3" fmla="*/ 621242 h 1242484"/>
              <a:gd name="connsiteX4" fmla="*/ 2254392 w 2254393"/>
              <a:gd name="connsiteY4" fmla="*/ 621242 h 1242484"/>
              <a:gd name="connsiteX5" fmla="*/ 1633150 w 2254393"/>
              <a:gd name="connsiteY5" fmla="*/ 1242484 h 1242484"/>
              <a:gd name="connsiteX6" fmla="*/ 0 w 2254393"/>
              <a:gd name="connsiteY6" fmla="*/ 1242483 h 124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93" h="1242484">
                <a:moveTo>
                  <a:pt x="0" y="1242483"/>
                </a:moveTo>
                <a:lnTo>
                  <a:pt x="0" y="0"/>
                </a:lnTo>
                <a:lnTo>
                  <a:pt x="1633151" y="0"/>
                </a:lnTo>
                <a:cubicBezTo>
                  <a:pt x="1976253" y="0"/>
                  <a:pt x="2254393" y="278140"/>
                  <a:pt x="2254393" y="621242"/>
                </a:cubicBezTo>
                <a:lnTo>
                  <a:pt x="2254392" y="621242"/>
                </a:lnTo>
                <a:cubicBezTo>
                  <a:pt x="2254392" y="964344"/>
                  <a:pt x="1976252" y="1242484"/>
                  <a:pt x="1633150" y="1242484"/>
                </a:cubicBezTo>
                <a:lnTo>
                  <a:pt x="0" y="124248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Roboto Light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31AD04-DE1E-3130-AAB4-5ABED789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3233507" y="4919449"/>
            <a:ext cx="5494971" cy="49588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698A062-032B-10B9-DDA0-725717EFBB2F}"/>
              </a:ext>
            </a:extLst>
          </p:cNvPr>
          <p:cNvSpPr txBox="1">
            <a:spLocks/>
          </p:cNvSpPr>
          <p:nvPr/>
        </p:nvSpPr>
        <p:spPr>
          <a:xfrm>
            <a:off x="1926206" y="428019"/>
            <a:ext cx="4950633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latin typeface="Montserrat Black" panose="00000A00000000000000" pitchFamily="2" charset="0"/>
                <a:cs typeface="+mn-cs"/>
              </a:rPr>
              <a:t>TVT CCTV</a:t>
            </a:r>
            <a:endParaRPr lang="de-DE" sz="3000" b="1" dirty="0">
              <a:latin typeface="Montserrat Black" panose="00000A00000000000000" pitchFamily="2" charset="0"/>
              <a:cs typeface="+mn-cs"/>
            </a:endParaRPr>
          </a:p>
          <a:p>
            <a:endParaRPr lang="en-AU" sz="3000" dirty="0">
              <a:latin typeface="Montserrat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FAB-5C2D-512D-620A-0EDC2622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1" y="837814"/>
            <a:ext cx="5627771" cy="1330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62C783-936C-CC4F-247D-1ED4EDAE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53" y="-53709"/>
            <a:ext cx="2232819" cy="111641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A27791-7DE7-9A97-70AF-FB276DE64713}"/>
              </a:ext>
            </a:extLst>
          </p:cNvPr>
          <p:cNvSpPr txBox="1">
            <a:spLocks/>
          </p:cNvSpPr>
          <p:nvPr/>
        </p:nvSpPr>
        <p:spPr>
          <a:xfrm>
            <a:off x="1926206" y="970819"/>
            <a:ext cx="7605510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solidFill>
                  <a:srgbClr val="C20047"/>
                </a:solidFill>
                <a:latin typeface="Montserrat" pitchFamily="2" charset="0"/>
                <a:cs typeface="+mn-cs"/>
              </a:rPr>
              <a:t>PC Cloud Platform</a:t>
            </a:r>
            <a:endParaRPr lang="de-DE" sz="3000" b="1" dirty="0">
              <a:solidFill>
                <a:srgbClr val="C20047"/>
              </a:solidFill>
              <a:latin typeface="Montserrat" pitchFamily="2" charset="0"/>
              <a:cs typeface="+mn-cs"/>
            </a:endParaRPr>
          </a:p>
          <a:p>
            <a:endParaRPr lang="en-AU" sz="3000" dirty="0"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5C4C8-DB84-87D1-CEC9-AB83CA1053B2}"/>
              </a:ext>
            </a:extLst>
          </p:cNvPr>
          <p:cNvSpPr txBox="1"/>
          <p:nvPr/>
        </p:nvSpPr>
        <p:spPr>
          <a:xfrm>
            <a:off x="1993420" y="1387314"/>
            <a:ext cx="8404232" cy="179074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Installer: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AU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PC Cloud Platform 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Log in to </a:t>
            </a:r>
            <a:r>
              <a:rPr lang="en-AU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https://bus-partner20.svcldap.com/ - /login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go to Site.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list of all you customers will now be on screen.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select a customer select the </a:t>
            </a: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Arrow 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 on the left )</a:t>
            </a:r>
          </a:p>
          <a:p>
            <a:pPr algn="just"/>
            <a:endParaRPr lang="en-NZ" sz="2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186A02-8913-E7CD-A495-A02CF3D7E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446" y="2763605"/>
            <a:ext cx="8764257" cy="37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35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325398-A7C4-4FAE-D9E6-8F033E65E9B7}"/>
              </a:ext>
            </a:extLst>
          </p:cNvPr>
          <p:cNvSpPr/>
          <p:nvPr/>
        </p:nvSpPr>
        <p:spPr>
          <a:xfrm>
            <a:off x="-2965460" y="-1334814"/>
            <a:ext cx="4495800" cy="92385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EF7FEBB7-A94D-D210-074A-472E5D5E51C5}"/>
              </a:ext>
            </a:extLst>
          </p:cNvPr>
          <p:cNvSpPr/>
          <p:nvPr/>
        </p:nvSpPr>
        <p:spPr>
          <a:xfrm>
            <a:off x="-409165" y="283075"/>
            <a:ext cx="2254393" cy="1242484"/>
          </a:xfrm>
          <a:custGeom>
            <a:avLst/>
            <a:gdLst>
              <a:gd name="connsiteX0" fmla="*/ 0 w 2875634"/>
              <a:gd name="connsiteY0" fmla="*/ 621242 h 1242483"/>
              <a:gd name="connsiteX1" fmla="*/ 621242 w 2875634"/>
              <a:gd name="connsiteY1" fmla="*/ 0 h 1242483"/>
              <a:gd name="connsiteX2" fmla="*/ 2254393 w 2875634"/>
              <a:gd name="connsiteY2" fmla="*/ 0 h 1242483"/>
              <a:gd name="connsiteX3" fmla="*/ 2875635 w 2875634"/>
              <a:gd name="connsiteY3" fmla="*/ 621242 h 1242483"/>
              <a:gd name="connsiteX4" fmla="*/ 2875634 w 2875634"/>
              <a:gd name="connsiteY4" fmla="*/ 621242 h 1242483"/>
              <a:gd name="connsiteX5" fmla="*/ 2254392 w 2875634"/>
              <a:gd name="connsiteY5" fmla="*/ 1242484 h 1242483"/>
              <a:gd name="connsiteX6" fmla="*/ 621242 w 2875634"/>
              <a:gd name="connsiteY6" fmla="*/ 1242483 h 1242483"/>
              <a:gd name="connsiteX7" fmla="*/ 0 w 2875634"/>
              <a:gd name="connsiteY7" fmla="*/ 621241 h 1242483"/>
              <a:gd name="connsiteX8" fmla="*/ 0 w 2875634"/>
              <a:gd name="connsiteY8" fmla="*/ 621242 h 1242483"/>
              <a:gd name="connsiteX0" fmla="*/ 0 w 2875635"/>
              <a:gd name="connsiteY0" fmla="*/ 621241 h 1242484"/>
              <a:gd name="connsiteX1" fmla="*/ 621242 w 2875635"/>
              <a:gd name="connsiteY1" fmla="*/ 0 h 1242484"/>
              <a:gd name="connsiteX2" fmla="*/ 2254393 w 2875635"/>
              <a:gd name="connsiteY2" fmla="*/ 0 h 1242484"/>
              <a:gd name="connsiteX3" fmla="*/ 2875635 w 2875635"/>
              <a:gd name="connsiteY3" fmla="*/ 621242 h 1242484"/>
              <a:gd name="connsiteX4" fmla="*/ 2875634 w 2875635"/>
              <a:gd name="connsiteY4" fmla="*/ 621242 h 1242484"/>
              <a:gd name="connsiteX5" fmla="*/ 2254392 w 2875635"/>
              <a:gd name="connsiteY5" fmla="*/ 1242484 h 1242484"/>
              <a:gd name="connsiteX6" fmla="*/ 621242 w 2875635"/>
              <a:gd name="connsiteY6" fmla="*/ 1242483 h 1242484"/>
              <a:gd name="connsiteX7" fmla="*/ 0 w 2875635"/>
              <a:gd name="connsiteY7" fmla="*/ 621241 h 1242484"/>
              <a:gd name="connsiteX0" fmla="*/ 204144 w 2458537"/>
              <a:gd name="connsiteY0" fmla="*/ 1242483 h 1242484"/>
              <a:gd name="connsiteX1" fmla="*/ 204144 w 2458537"/>
              <a:gd name="connsiteY1" fmla="*/ 0 h 1242484"/>
              <a:gd name="connsiteX2" fmla="*/ 1837295 w 2458537"/>
              <a:gd name="connsiteY2" fmla="*/ 0 h 1242484"/>
              <a:gd name="connsiteX3" fmla="*/ 2458537 w 2458537"/>
              <a:gd name="connsiteY3" fmla="*/ 621242 h 1242484"/>
              <a:gd name="connsiteX4" fmla="*/ 2458536 w 2458537"/>
              <a:gd name="connsiteY4" fmla="*/ 621242 h 1242484"/>
              <a:gd name="connsiteX5" fmla="*/ 1837294 w 2458537"/>
              <a:gd name="connsiteY5" fmla="*/ 1242484 h 1242484"/>
              <a:gd name="connsiteX6" fmla="*/ 204144 w 2458537"/>
              <a:gd name="connsiteY6" fmla="*/ 1242483 h 1242484"/>
              <a:gd name="connsiteX0" fmla="*/ 0 w 2254393"/>
              <a:gd name="connsiteY0" fmla="*/ 1242483 h 1242484"/>
              <a:gd name="connsiteX1" fmla="*/ 0 w 2254393"/>
              <a:gd name="connsiteY1" fmla="*/ 0 h 1242484"/>
              <a:gd name="connsiteX2" fmla="*/ 1633151 w 2254393"/>
              <a:gd name="connsiteY2" fmla="*/ 0 h 1242484"/>
              <a:gd name="connsiteX3" fmla="*/ 2254393 w 2254393"/>
              <a:gd name="connsiteY3" fmla="*/ 621242 h 1242484"/>
              <a:gd name="connsiteX4" fmla="*/ 2254392 w 2254393"/>
              <a:gd name="connsiteY4" fmla="*/ 621242 h 1242484"/>
              <a:gd name="connsiteX5" fmla="*/ 1633150 w 2254393"/>
              <a:gd name="connsiteY5" fmla="*/ 1242484 h 1242484"/>
              <a:gd name="connsiteX6" fmla="*/ 0 w 2254393"/>
              <a:gd name="connsiteY6" fmla="*/ 1242483 h 124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93" h="1242484">
                <a:moveTo>
                  <a:pt x="0" y="1242483"/>
                </a:moveTo>
                <a:lnTo>
                  <a:pt x="0" y="0"/>
                </a:lnTo>
                <a:lnTo>
                  <a:pt x="1633151" y="0"/>
                </a:lnTo>
                <a:cubicBezTo>
                  <a:pt x="1976253" y="0"/>
                  <a:pt x="2254393" y="278140"/>
                  <a:pt x="2254393" y="621242"/>
                </a:cubicBezTo>
                <a:lnTo>
                  <a:pt x="2254392" y="621242"/>
                </a:lnTo>
                <a:cubicBezTo>
                  <a:pt x="2254392" y="964344"/>
                  <a:pt x="1976252" y="1242484"/>
                  <a:pt x="1633150" y="1242484"/>
                </a:cubicBezTo>
                <a:lnTo>
                  <a:pt x="0" y="124248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Roboto Light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31AD04-DE1E-3130-AAB4-5ABED789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3233507" y="4919449"/>
            <a:ext cx="5494971" cy="49588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698A062-032B-10B9-DDA0-725717EFBB2F}"/>
              </a:ext>
            </a:extLst>
          </p:cNvPr>
          <p:cNvSpPr txBox="1">
            <a:spLocks/>
          </p:cNvSpPr>
          <p:nvPr/>
        </p:nvSpPr>
        <p:spPr>
          <a:xfrm>
            <a:off x="1926206" y="428019"/>
            <a:ext cx="4950633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latin typeface="Montserrat Black" panose="00000A00000000000000" pitchFamily="2" charset="0"/>
                <a:cs typeface="+mn-cs"/>
              </a:rPr>
              <a:t>TVT CCTV</a:t>
            </a:r>
            <a:endParaRPr lang="de-DE" sz="3000" b="1" dirty="0">
              <a:latin typeface="Montserrat Black" panose="00000A00000000000000" pitchFamily="2" charset="0"/>
              <a:cs typeface="+mn-cs"/>
            </a:endParaRPr>
          </a:p>
          <a:p>
            <a:endParaRPr lang="en-AU" sz="3000" dirty="0">
              <a:latin typeface="Montserrat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FAB-5C2D-512D-620A-0EDC2622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1" y="837814"/>
            <a:ext cx="5627771" cy="1330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62C783-936C-CC4F-247D-1ED4EDAE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53" y="-53709"/>
            <a:ext cx="2232819" cy="111641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A27791-7DE7-9A97-70AF-FB276DE64713}"/>
              </a:ext>
            </a:extLst>
          </p:cNvPr>
          <p:cNvSpPr txBox="1">
            <a:spLocks/>
          </p:cNvSpPr>
          <p:nvPr/>
        </p:nvSpPr>
        <p:spPr>
          <a:xfrm>
            <a:off x="1926206" y="970819"/>
            <a:ext cx="7605510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solidFill>
                  <a:srgbClr val="C20047"/>
                </a:solidFill>
                <a:latin typeface="Montserrat" pitchFamily="2" charset="0"/>
                <a:cs typeface="+mn-cs"/>
              </a:rPr>
              <a:t>PC Cloud Platform</a:t>
            </a:r>
            <a:endParaRPr lang="de-DE" sz="3000" b="1" dirty="0">
              <a:solidFill>
                <a:srgbClr val="C20047"/>
              </a:solidFill>
              <a:latin typeface="Montserrat" pitchFamily="2" charset="0"/>
              <a:cs typeface="+mn-cs"/>
            </a:endParaRPr>
          </a:p>
          <a:p>
            <a:endParaRPr lang="en-AU" sz="30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D8C03D-5EC9-7103-D323-B75F24835C19}"/>
              </a:ext>
            </a:extLst>
          </p:cNvPr>
          <p:cNvSpPr txBox="1"/>
          <p:nvPr/>
        </p:nvSpPr>
        <p:spPr>
          <a:xfrm>
            <a:off x="2171700" y="1525558"/>
            <a:ext cx="9351516" cy="40011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NZ" sz="2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9DD53D0-D488-0BD9-B6D0-8B1FFB23F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419" y="1447115"/>
            <a:ext cx="9934673" cy="23544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63C23E-D321-A8A0-8082-88B3A7204C3F}"/>
              </a:ext>
            </a:extLst>
          </p:cNvPr>
          <p:cNvSpPr txBox="1"/>
          <p:nvPr/>
        </p:nvSpPr>
        <p:spPr>
          <a:xfrm>
            <a:off x="1926206" y="3511018"/>
            <a:ext cx="10483850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the </a:t>
            </a:r>
            <a:r>
              <a:rPr lang="en-AU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Operation</a:t>
            </a:r>
            <a:r>
              <a:rPr lang="en-AU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symbol on the righthand side to the Web browser link of the site.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will connect directly to the NVR system with admin access to your customers’ site.</a:t>
            </a:r>
          </a:p>
        </p:txBody>
      </p:sp>
    </p:spTree>
    <p:extLst>
      <p:ext uri="{BB962C8B-B14F-4D97-AF65-F5344CB8AC3E}">
        <p14:creationId xmlns:p14="http://schemas.microsoft.com/office/powerpoint/2010/main" val="1826434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9208F2-D6AB-80A5-902A-87E061DB34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3740" y="4586588"/>
            <a:ext cx="7098923" cy="1236138"/>
          </a:xfrm>
        </p:spPr>
        <p:txBody>
          <a:bodyPr/>
          <a:lstStyle/>
          <a:p>
            <a:pPr algn="r"/>
            <a:endParaRPr lang="en-NZ" sz="3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E0CED61-EFF8-5F6C-CD7E-0908B4449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69822" y="4674531"/>
            <a:ext cx="5181867" cy="5107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C3FD2-AD24-A281-15C4-510DCEB24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062" y="4276167"/>
            <a:ext cx="6069800" cy="1434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8919144-A364-AB5D-F503-518807D82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84197" y="2988606"/>
            <a:ext cx="5181867" cy="5107946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EC044B3-ABA0-FA71-6CB5-4B30FF732452}"/>
              </a:ext>
            </a:extLst>
          </p:cNvPr>
          <p:cNvSpPr txBox="1">
            <a:spLocks/>
          </p:cNvSpPr>
          <p:nvPr/>
        </p:nvSpPr>
        <p:spPr>
          <a:xfrm>
            <a:off x="6271769" y="3307053"/>
            <a:ext cx="5920231" cy="797367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ts val="5000"/>
              </a:lnSpc>
              <a:spcBef>
                <a:spcPts val="0"/>
              </a:spcBef>
              <a:buFontTx/>
              <a:buNone/>
              <a:defRPr sz="5500" kern="120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5000" b="1" dirty="0">
                <a:latin typeface="Montserrat Black" panose="00000A00000000000000" pitchFamily="2" charset="0"/>
              </a:rPr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1175256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325398-A7C4-4FAE-D9E6-8F033E65E9B7}"/>
              </a:ext>
            </a:extLst>
          </p:cNvPr>
          <p:cNvSpPr/>
          <p:nvPr/>
        </p:nvSpPr>
        <p:spPr>
          <a:xfrm>
            <a:off x="-2965460" y="-1334814"/>
            <a:ext cx="4495800" cy="92385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EF7FEBB7-A94D-D210-074A-472E5D5E51C5}"/>
              </a:ext>
            </a:extLst>
          </p:cNvPr>
          <p:cNvSpPr/>
          <p:nvPr/>
        </p:nvSpPr>
        <p:spPr>
          <a:xfrm>
            <a:off x="-409165" y="283075"/>
            <a:ext cx="2254393" cy="1242484"/>
          </a:xfrm>
          <a:custGeom>
            <a:avLst/>
            <a:gdLst>
              <a:gd name="connsiteX0" fmla="*/ 0 w 2875634"/>
              <a:gd name="connsiteY0" fmla="*/ 621242 h 1242483"/>
              <a:gd name="connsiteX1" fmla="*/ 621242 w 2875634"/>
              <a:gd name="connsiteY1" fmla="*/ 0 h 1242483"/>
              <a:gd name="connsiteX2" fmla="*/ 2254393 w 2875634"/>
              <a:gd name="connsiteY2" fmla="*/ 0 h 1242483"/>
              <a:gd name="connsiteX3" fmla="*/ 2875635 w 2875634"/>
              <a:gd name="connsiteY3" fmla="*/ 621242 h 1242483"/>
              <a:gd name="connsiteX4" fmla="*/ 2875634 w 2875634"/>
              <a:gd name="connsiteY4" fmla="*/ 621242 h 1242483"/>
              <a:gd name="connsiteX5" fmla="*/ 2254392 w 2875634"/>
              <a:gd name="connsiteY5" fmla="*/ 1242484 h 1242483"/>
              <a:gd name="connsiteX6" fmla="*/ 621242 w 2875634"/>
              <a:gd name="connsiteY6" fmla="*/ 1242483 h 1242483"/>
              <a:gd name="connsiteX7" fmla="*/ 0 w 2875634"/>
              <a:gd name="connsiteY7" fmla="*/ 621241 h 1242483"/>
              <a:gd name="connsiteX8" fmla="*/ 0 w 2875634"/>
              <a:gd name="connsiteY8" fmla="*/ 621242 h 1242483"/>
              <a:gd name="connsiteX0" fmla="*/ 0 w 2875635"/>
              <a:gd name="connsiteY0" fmla="*/ 621241 h 1242484"/>
              <a:gd name="connsiteX1" fmla="*/ 621242 w 2875635"/>
              <a:gd name="connsiteY1" fmla="*/ 0 h 1242484"/>
              <a:gd name="connsiteX2" fmla="*/ 2254393 w 2875635"/>
              <a:gd name="connsiteY2" fmla="*/ 0 h 1242484"/>
              <a:gd name="connsiteX3" fmla="*/ 2875635 w 2875635"/>
              <a:gd name="connsiteY3" fmla="*/ 621242 h 1242484"/>
              <a:gd name="connsiteX4" fmla="*/ 2875634 w 2875635"/>
              <a:gd name="connsiteY4" fmla="*/ 621242 h 1242484"/>
              <a:gd name="connsiteX5" fmla="*/ 2254392 w 2875635"/>
              <a:gd name="connsiteY5" fmla="*/ 1242484 h 1242484"/>
              <a:gd name="connsiteX6" fmla="*/ 621242 w 2875635"/>
              <a:gd name="connsiteY6" fmla="*/ 1242483 h 1242484"/>
              <a:gd name="connsiteX7" fmla="*/ 0 w 2875635"/>
              <a:gd name="connsiteY7" fmla="*/ 621241 h 1242484"/>
              <a:gd name="connsiteX0" fmla="*/ 204144 w 2458537"/>
              <a:gd name="connsiteY0" fmla="*/ 1242483 h 1242484"/>
              <a:gd name="connsiteX1" fmla="*/ 204144 w 2458537"/>
              <a:gd name="connsiteY1" fmla="*/ 0 h 1242484"/>
              <a:gd name="connsiteX2" fmla="*/ 1837295 w 2458537"/>
              <a:gd name="connsiteY2" fmla="*/ 0 h 1242484"/>
              <a:gd name="connsiteX3" fmla="*/ 2458537 w 2458537"/>
              <a:gd name="connsiteY3" fmla="*/ 621242 h 1242484"/>
              <a:gd name="connsiteX4" fmla="*/ 2458536 w 2458537"/>
              <a:gd name="connsiteY4" fmla="*/ 621242 h 1242484"/>
              <a:gd name="connsiteX5" fmla="*/ 1837294 w 2458537"/>
              <a:gd name="connsiteY5" fmla="*/ 1242484 h 1242484"/>
              <a:gd name="connsiteX6" fmla="*/ 204144 w 2458537"/>
              <a:gd name="connsiteY6" fmla="*/ 1242483 h 1242484"/>
              <a:gd name="connsiteX0" fmla="*/ 0 w 2254393"/>
              <a:gd name="connsiteY0" fmla="*/ 1242483 h 1242484"/>
              <a:gd name="connsiteX1" fmla="*/ 0 w 2254393"/>
              <a:gd name="connsiteY1" fmla="*/ 0 h 1242484"/>
              <a:gd name="connsiteX2" fmla="*/ 1633151 w 2254393"/>
              <a:gd name="connsiteY2" fmla="*/ 0 h 1242484"/>
              <a:gd name="connsiteX3" fmla="*/ 2254393 w 2254393"/>
              <a:gd name="connsiteY3" fmla="*/ 621242 h 1242484"/>
              <a:gd name="connsiteX4" fmla="*/ 2254392 w 2254393"/>
              <a:gd name="connsiteY4" fmla="*/ 621242 h 1242484"/>
              <a:gd name="connsiteX5" fmla="*/ 1633150 w 2254393"/>
              <a:gd name="connsiteY5" fmla="*/ 1242484 h 1242484"/>
              <a:gd name="connsiteX6" fmla="*/ 0 w 2254393"/>
              <a:gd name="connsiteY6" fmla="*/ 1242483 h 124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93" h="1242484">
                <a:moveTo>
                  <a:pt x="0" y="1242483"/>
                </a:moveTo>
                <a:lnTo>
                  <a:pt x="0" y="0"/>
                </a:lnTo>
                <a:lnTo>
                  <a:pt x="1633151" y="0"/>
                </a:lnTo>
                <a:cubicBezTo>
                  <a:pt x="1976253" y="0"/>
                  <a:pt x="2254393" y="278140"/>
                  <a:pt x="2254393" y="621242"/>
                </a:cubicBezTo>
                <a:lnTo>
                  <a:pt x="2254392" y="621242"/>
                </a:lnTo>
                <a:cubicBezTo>
                  <a:pt x="2254392" y="964344"/>
                  <a:pt x="1976252" y="1242484"/>
                  <a:pt x="1633150" y="1242484"/>
                </a:cubicBezTo>
                <a:lnTo>
                  <a:pt x="0" y="124248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Roboto Light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31AD04-DE1E-3130-AAB4-5ABED789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3233507" y="4919449"/>
            <a:ext cx="5494971" cy="49588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698A062-032B-10B9-DDA0-725717EFBB2F}"/>
              </a:ext>
            </a:extLst>
          </p:cNvPr>
          <p:cNvSpPr txBox="1">
            <a:spLocks/>
          </p:cNvSpPr>
          <p:nvPr/>
        </p:nvSpPr>
        <p:spPr>
          <a:xfrm>
            <a:off x="1926206" y="428019"/>
            <a:ext cx="4950633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latin typeface="Montserrat Black" panose="00000A00000000000000" pitchFamily="2" charset="0"/>
                <a:cs typeface="+mn-cs"/>
              </a:rPr>
              <a:t>TVT CCTV</a:t>
            </a:r>
            <a:endParaRPr lang="de-DE" sz="3000" b="1" dirty="0">
              <a:latin typeface="Montserrat Black" panose="00000A00000000000000" pitchFamily="2" charset="0"/>
              <a:cs typeface="+mn-cs"/>
            </a:endParaRPr>
          </a:p>
          <a:p>
            <a:endParaRPr lang="en-AU" sz="3000" dirty="0">
              <a:latin typeface="Montserrat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FAB-5C2D-512D-620A-0EDC2622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1" y="837814"/>
            <a:ext cx="5627771" cy="1330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62C783-936C-CC4F-247D-1ED4EDAE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53" y="-53709"/>
            <a:ext cx="2232819" cy="111641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A27791-7DE7-9A97-70AF-FB276DE64713}"/>
              </a:ext>
            </a:extLst>
          </p:cNvPr>
          <p:cNvSpPr txBox="1">
            <a:spLocks/>
          </p:cNvSpPr>
          <p:nvPr/>
        </p:nvSpPr>
        <p:spPr>
          <a:xfrm>
            <a:off x="1926206" y="970819"/>
            <a:ext cx="7605510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000" b="1" dirty="0">
              <a:solidFill>
                <a:srgbClr val="C20047"/>
              </a:solidFill>
              <a:latin typeface="Montserrat" pitchFamily="2" charset="0"/>
              <a:cs typeface="+mn-cs"/>
            </a:endParaRPr>
          </a:p>
          <a:p>
            <a:endParaRPr lang="en-AU" sz="3000" dirty="0">
              <a:latin typeface="Montserra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9C21A-C2C8-D978-61B2-E531FFC900A1}"/>
              </a:ext>
            </a:extLst>
          </p:cNvPr>
          <p:cNvSpPr txBox="1"/>
          <p:nvPr/>
        </p:nvSpPr>
        <p:spPr>
          <a:xfrm>
            <a:off x="2320745" y="2164750"/>
            <a:ext cx="9112188" cy="165513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a CLOUD PC/Installer App for installers to provide a remote service for all their customers all in one platform.</a:t>
            </a:r>
          </a:p>
        </p:txBody>
      </p:sp>
    </p:spTree>
    <p:extLst>
      <p:ext uri="{BB962C8B-B14F-4D97-AF65-F5344CB8AC3E}">
        <p14:creationId xmlns:p14="http://schemas.microsoft.com/office/powerpoint/2010/main" val="55435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325398-A7C4-4FAE-D9E6-8F033E65E9B7}"/>
              </a:ext>
            </a:extLst>
          </p:cNvPr>
          <p:cNvSpPr/>
          <p:nvPr/>
        </p:nvSpPr>
        <p:spPr>
          <a:xfrm>
            <a:off x="-2965460" y="-1334814"/>
            <a:ext cx="4495800" cy="92385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EF7FEBB7-A94D-D210-074A-472E5D5E51C5}"/>
              </a:ext>
            </a:extLst>
          </p:cNvPr>
          <p:cNvSpPr/>
          <p:nvPr/>
        </p:nvSpPr>
        <p:spPr>
          <a:xfrm>
            <a:off x="-409165" y="283075"/>
            <a:ext cx="2254393" cy="1242484"/>
          </a:xfrm>
          <a:custGeom>
            <a:avLst/>
            <a:gdLst>
              <a:gd name="connsiteX0" fmla="*/ 0 w 2875634"/>
              <a:gd name="connsiteY0" fmla="*/ 621242 h 1242483"/>
              <a:gd name="connsiteX1" fmla="*/ 621242 w 2875634"/>
              <a:gd name="connsiteY1" fmla="*/ 0 h 1242483"/>
              <a:gd name="connsiteX2" fmla="*/ 2254393 w 2875634"/>
              <a:gd name="connsiteY2" fmla="*/ 0 h 1242483"/>
              <a:gd name="connsiteX3" fmla="*/ 2875635 w 2875634"/>
              <a:gd name="connsiteY3" fmla="*/ 621242 h 1242483"/>
              <a:gd name="connsiteX4" fmla="*/ 2875634 w 2875634"/>
              <a:gd name="connsiteY4" fmla="*/ 621242 h 1242483"/>
              <a:gd name="connsiteX5" fmla="*/ 2254392 w 2875634"/>
              <a:gd name="connsiteY5" fmla="*/ 1242484 h 1242483"/>
              <a:gd name="connsiteX6" fmla="*/ 621242 w 2875634"/>
              <a:gd name="connsiteY6" fmla="*/ 1242483 h 1242483"/>
              <a:gd name="connsiteX7" fmla="*/ 0 w 2875634"/>
              <a:gd name="connsiteY7" fmla="*/ 621241 h 1242483"/>
              <a:gd name="connsiteX8" fmla="*/ 0 w 2875634"/>
              <a:gd name="connsiteY8" fmla="*/ 621242 h 1242483"/>
              <a:gd name="connsiteX0" fmla="*/ 0 w 2875635"/>
              <a:gd name="connsiteY0" fmla="*/ 621241 h 1242484"/>
              <a:gd name="connsiteX1" fmla="*/ 621242 w 2875635"/>
              <a:gd name="connsiteY1" fmla="*/ 0 h 1242484"/>
              <a:gd name="connsiteX2" fmla="*/ 2254393 w 2875635"/>
              <a:gd name="connsiteY2" fmla="*/ 0 h 1242484"/>
              <a:gd name="connsiteX3" fmla="*/ 2875635 w 2875635"/>
              <a:gd name="connsiteY3" fmla="*/ 621242 h 1242484"/>
              <a:gd name="connsiteX4" fmla="*/ 2875634 w 2875635"/>
              <a:gd name="connsiteY4" fmla="*/ 621242 h 1242484"/>
              <a:gd name="connsiteX5" fmla="*/ 2254392 w 2875635"/>
              <a:gd name="connsiteY5" fmla="*/ 1242484 h 1242484"/>
              <a:gd name="connsiteX6" fmla="*/ 621242 w 2875635"/>
              <a:gd name="connsiteY6" fmla="*/ 1242483 h 1242484"/>
              <a:gd name="connsiteX7" fmla="*/ 0 w 2875635"/>
              <a:gd name="connsiteY7" fmla="*/ 621241 h 1242484"/>
              <a:gd name="connsiteX0" fmla="*/ 204144 w 2458537"/>
              <a:gd name="connsiteY0" fmla="*/ 1242483 h 1242484"/>
              <a:gd name="connsiteX1" fmla="*/ 204144 w 2458537"/>
              <a:gd name="connsiteY1" fmla="*/ 0 h 1242484"/>
              <a:gd name="connsiteX2" fmla="*/ 1837295 w 2458537"/>
              <a:gd name="connsiteY2" fmla="*/ 0 h 1242484"/>
              <a:gd name="connsiteX3" fmla="*/ 2458537 w 2458537"/>
              <a:gd name="connsiteY3" fmla="*/ 621242 h 1242484"/>
              <a:gd name="connsiteX4" fmla="*/ 2458536 w 2458537"/>
              <a:gd name="connsiteY4" fmla="*/ 621242 h 1242484"/>
              <a:gd name="connsiteX5" fmla="*/ 1837294 w 2458537"/>
              <a:gd name="connsiteY5" fmla="*/ 1242484 h 1242484"/>
              <a:gd name="connsiteX6" fmla="*/ 204144 w 2458537"/>
              <a:gd name="connsiteY6" fmla="*/ 1242483 h 1242484"/>
              <a:gd name="connsiteX0" fmla="*/ 0 w 2254393"/>
              <a:gd name="connsiteY0" fmla="*/ 1242483 h 1242484"/>
              <a:gd name="connsiteX1" fmla="*/ 0 w 2254393"/>
              <a:gd name="connsiteY1" fmla="*/ 0 h 1242484"/>
              <a:gd name="connsiteX2" fmla="*/ 1633151 w 2254393"/>
              <a:gd name="connsiteY2" fmla="*/ 0 h 1242484"/>
              <a:gd name="connsiteX3" fmla="*/ 2254393 w 2254393"/>
              <a:gd name="connsiteY3" fmla="*/ 621242 h 1242484"/>
              <a:gd name="connsiteX4" fmla="*/ 2254392 w 2254393"/>
              <a:gd name="connsiteY4" fmla="*/ 621242 h 1242484"/>
              <a:gd name="connsiteX5" fmla="*/ 1633150 w 2254393"/>
              <a:gd name="connsiteY5" fmla="*/ 1242484 h 1242484"/>
              <a:gd name="connsiteX6" fmla="*/ 0 w 2254393"/>
              <a:gd name="connsiteY6" fmla="*/ 1242483 h 124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93" h="1242484">
                <a:moveTo>
                  <a:pt x="0" y="1242483"/>
                </a:moveTo>
                <a:lnTo>
                  <a:pt x="0" y="0"/>
                </a:lnTo>
                <a:lnTo>
                  <a:pt x="1633151" y="0"/>
                </a:lnTo>
                <a:cubicBezTo>
                  <a:pt x="1976253" y="0"/>
                  <a:pt x="2254393" y="278140"/>
                  <a:pt x="2254393" y="621242"/>
                </a:cubicBezTo>
                <a:lnTo>
                  <a:pt x="2254392" y="621242"/>
                </a:lnTo>
                <a:cubicBezTo>
                  <a:pt x="2254392" y="964344"/>
                  <a:pt x="1976252" y="1242484"/>
                  <a:pt x="1633150" y="1242484"/>
                </a:cubicBezTo>
                <a:lnTo>
                  <a:pt x="0" y="124248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Roboto Light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31AD04-DE1E-3130-AAB4-5ABED789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3233507" y="4919449"/>
            <a:ext cx="5494971" cy="49588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698A062-032B-10B9-DDA0-725717EFBB2F}"/>
              </a:ext>
            </a:extLst>
          </p:cNvPr>
          <p:cNvSpPr txBox="1">
            <a:spLocks/>
          </p:cNvSpPr>
          <p:nvPr/>
        </p:nvSpPr>
        <p:spPr>
          <a:xfrm>
            <a:off x="1926206" y="428019"/>
            <a:ext cx="4950633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latin typeface="Montserrat Black" panose="00000A00000000000000" pitchFamily="2" charset="0"/>
                <a:cs typeface="+mn-cs"/>
              </a:rPr>
              <a:t>TVT CCTV</a:t>
            </a:r>
            <a:endParaRPr lang="de-DE" sz="3000" b="1" dirty="0">
              <a:latin typeface="Montserrat Black" panose="00000A00000000000000" pitchFamily="2" charset="0"/>
              <a:cs typeface="+mn-cs"/>
            </a:endParaRPr>
          </a:p>
          <a:p>
            <a:endParaRPr lang="en-AU" sz="3000" dirty="0">
              <a:latin typeface="Montserrat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FAB-5C2D-512D-620A-0EDC2622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1" y="837814"/>
            <a:ext cx="5627771" cy="1330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62C783-936C-CC4F-247D-1ED4EDAE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53" y="-53709"/>
            <a:ext cx="2232819" cy="111641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A27791-7DE7-9A97-70AF-FB276DE64713}"/>
              </a:ext>
            </a:extLst>
          </p:cNvPr>
          <p:cNvSpPr txBox="1">
            <a:spLocks/>
          </p:cNvSpPr>
          <p:nvPr/>
        </p:nvSpPr>
        <p:spPr>
          <a:xfrm>
            <a:off x="1926206" y="970819"/>
            <a:ext cx="7605510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solidFill>
                  <a:srgbClr val="C20047"/>
                </a:solidFill>
                <a:latin typeface="Montserrat" pitchFamily="2" charset="0"/>
                <a:cs typeface="+mn-cs"/>
              </a:rPr>
              <a:t>Initial Account Setup</a:t>
            </a:r>
            <a:endParaRPr lang="de-DE" sz="3000" b="1" dirty="0">
              <a:solidFill>
                <a:srgbClr val="C20047"/>
              </a:solidFill>
              <a:latin typeface="Montserrat" pitchFamily="2" charset="0"/>
              <a:cs typeface="+mn-cs"/>
            </a:endParaRPr>
          </a:p>
          <a:p>
            <a:endParaRPr lang="en-AU" sz="30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3C968-D4C2-9ABD-4F07-3593140D3F85}"/>
              </a:ext>
            </a:extLst>
          </p:cNvPr>
          <p:cNvSpPr txBox="1"/>
          <p:nvPr/>
        </p:nvSpPr>
        <p:spPr>
          <a:xfrm>
            <a:off x="1926206" y="1525558"/>
            <a:ext cx="1018193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/>
              <a:t>Installer: </a:t>
            </a:r>
            <a:r>
              <a:rPr lang="en-AU" dirty="0" err="1"/>
              <a:t>SuperLive</a:t>
            </a:r>
            <a:r>
              <a:rPr lang="en-AU" dirty="0"/>
              <a:t> Installer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Setup PC cloud account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	Contact CSP to setup and Installer Account – an email will be sent to the installer with a link to    	complete the online form setup an account.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	If required, use link to confirm and test your account login.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   </a:t>
            </a:r>
            <a:r>
              <a:rPr lang="en-AU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https://bus-partner20.svcldap.com/ - /login</a:t>
            </a:r>
            <a:endParaRPr lang="en-AU" sz="18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0CE7ED-80F0-68D1-4A5E-69B3BDBEE2D1}"/>
              </a:ext>
            </a:extLst>
          </p:cNvPr>
          <p:cNvSpPr txBox="1"/>
          <p:nvPr/>
        </p:nvSpPr>
        <p:spPr>
          <a:xfrm>
            <a:off x="1993419" y="3813216"/>
            <a:ext cx="97911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Setup Installer App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	Please download </a:t>
            </a:r>
            <a:r>
              <a:rPr lang="en-AU" b="1" i="1" dirty="0" err="1"/>
              <a:t>SuperLive</a:t>
            </a:r>
            <a:r>
              <a:rPr lang="en-AU" b="1" i="1" dirty="0"/>
              <a:t> Installer App </a:t>
            </a:r>
            <a:r>
              <a:rPr lang="en-AU" dirty="0"/>
              <a:t>on </a:t>
            </a:r>
            <a:r>
              <a:rPr lang="en-AU" dirty="0" err="1"/>
              <a:t>Playstore</a:t>
            </a:r>
            <a:r>
              <a:rPr lang="en-AU" dirty="0"/>
              <a:t>/Appstore ( Currently not available 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	Login with Installer email and password used in Cloud Account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	A verification code will be sent to installer’s email address.</a:t>
            </a:r>
          </a:p>
        </p:txBody>
      </p:sp>
    </p:spTree>
    <p:extLst>
      <p:ext uri="{BB962C8B-B14F-4D97-AF65-F5344CB8AC3E}">
        <p14:creationId xmlns:p14="http://schemas.microsoft.com/office/powerpoint/2010/main" val="2574401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325398-A7C4-4FAE-D9E6-8F033E65E9B7}"/>
              </a:ext>
            </a:extLst>
          </p:cNvPr>
          <p:cNvSpPr/>
          <p:nvPr/>
        </p:nvSpPr>
        <p:spPr>
          <a:xfrm>
            <a:off x="-2965460" y="-1334814"/>
            <a:ext cx="4495800" cy="92385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EF7FEBB7-A94D-D210-074A-472E5D5E51C5}"/>
              </a:ext>
            </a:extLst>
          </p:cNvPr>
          <p:cNvSpPr/>
          <p:nvPr/>
        </p:nvSpPr>
        <p:spPr>
          <a:xfrm>
            <a:off x="-409165" y="283075"/>
            <a:ext cx="2254393" cy="1242484"/>
          </a:xfrm>
          <a:custGeom>
            <a:avLst/>
            <a:gdLst>
              <a:gd name="connsiteX0" fmla="*/ 0 w 2875634"/>
              <a:gd name="connsiteY0" fmla="*/ 621242 h 1242483"/>
              <a:gd name="connsiteX1" fmla="*/ 621242 w 2875634"/>
              <a:gd name="connsiteY1" fmla="*/ 0 h 1242483"/>
              <a:gd name="connsiteX2" fmla="*/ 2254393 w 2875634"/>
              <a:gd name="connsiteY2" fmla="*/ 0 h 1242483"/>
              <a:gd name="connsiteX3" fmla="*/ 2875635 w 2875634"/>
              <a:gd name="connsiteY3" fmla="*/ 621242 h 1242483"/>
              <a:gd name="connsiteX4" fmla="*/ 2875634 w 2875634"/>
              <a:gd name="connsiteY4" fmla="*/ 621242 h 1242483"/>
              <a:gd name="connsiteX5" fmla="*/ 2254392 w 2875634"/>
              <a:gd name="connsiteY5" fmla="*/ 1242484 h 1242483"/>
              <a:gd name="connsiteX6" fmla="*/ 621242 w 2875634"/>
              <a:gd name="connsiteY6" fmla="*/ 1242483 h 1242483"/>
              <a:gd name="connsiteX7" fmla="*/ 0 w 2875634"/>
              <a:gd name="connsiteY7" fmla="*/ 621241 h 1242483"/>
              <a:gd name="connsiteX8" fmla="*/ 0 w 2875634"/>
              <a:gd name="connsiteY8" fmla="*/ 621242 h 1242483"/>
              <a:gd name="connsiteX0" fmla="*/ 0 w 2875635"/>
              <a:gd name="connsiteY0" fmla="*/ 621241 h 1242484"/>
              <a:gd name="connsiteX1" fmla="*/ 621242 w 2875635"/>
              <a:gd name="connsiteY1" fmla="*/ 0 h 1242484"/>
              <a:gd name="connsiteX2" fmla="*/ 2254393 w 2875635"/>
              <a:gd name="connsiteY2" fmla="*/ 0 h 1242484"/>
              <a:gd name="connsiteX3" fmla="*/ 2875635 w 2875635"/>
              <a:gd name="connsiteY3" fmla="*/ 621242 h 1242484"/>
              <a:gd name="connsiteX4" fmla="*/ 2875634 w 2875635"/>
              <a:gd name="connsiteY4" fmla="*/ 621242 h 1242484"/>
              <a:gd name="connsiteX5" fmla="*/ 2254392 w 2875635"/>
              <a:gd name="connsiteY5" fmla="*/ 1242484 h 1242484"/>
              <a:gd name="connsiteX6" fmla="*/ 621242 w 2875635"/>
              <a:gd name="connsiteY6" fmla="*/ 1242483 h 1242484"/>
              <a:gd name="connsiteX7" fmla="*/ 0 w 2875635"/>
              <a:gd name="connsiteY7" fmla="*/ 621241 h 1242484"/>
              <a:gd name="connsiteX0" fmla="*/ 204144 w 2458537"/>
              <a:gd name="connsiteY0" fmla="*/ 1242483 h 1242484"/>
              <a:gd name="connsiteX1" fmla="*/ 204144 w 2458537"/>
              <a:gd name="connsiteY1" fmla="*/ 0 h 1242484"/>
              <a:gd name="connsiteX2" fmla="*/ 1837295 w 2458537"/>
              <a:gd name="connsiteY2" fmla="*/ 0 h 1242484"/>
              <a:gd name="connsiteX3" fmla="*/ 2458537 w 2458537"/>
              <a:gd name="connsiteY3" fmla="*/ 621242 h 1242484"/>
              <a:gd name="connsiteX4" fmla="*/ 2458536 w 2458537"/>
              <a:gd name="connsiteY4" fmla="*/ 621242 h 1242484"/>
              <a:gd name="connsiteX5" fmla="*/ 1837294 w 2458537"/>
              <a:gd name="connsiteY5" fmla="*/ 1242484 h 1242484"/>
              <a:gd name="connsiteX6" fmla="*/ 204144 w 2458537"/>
              <a:gd name="connsiteY6" fmla="*/ 1242483 h 1242484"/>
              <a:gd name="connsiteX0" fmla="*/ 0 w 2254393"/>
              <a:gd name="connsiteY0" fmla="*/ 1242483 h 1242484"/>
              <a:gd name="connsiteX1" fmla="*/ 0 w 2254393"/>
              <a:gd name="connsiteY1" fmla="*/ 0 h 1242484"/>
              <a:gd name="connsiteX2" fmla="*/ 1633151 w 2254393"/>
              <a:gd name="connsiteY2" fmla="*/ 0 h 1242484"/>
              <a:gd name="connsiteX3" fmla="*/ 2254393 w 2254393"/>
              <a:gd name="connsiteY3" fmla="*/ 621242 h 1242484"/>
              <a:gd name="connsiteX4" fmla="*/ 2254392 w 2254393"/>
              <a:gd name="connsiteY4" fmla="*/ 621242 h 1242484"/>
              <a:gd name="connsiteX5" fmla="*/ 1633150 w 2254393"/>
              <a:gd name="connsiteY5" fmla="*/ 1242484 h 1242484"/>
              <a:gd name="connsiteX6" fmla="*/ 0 w 2254393"/>
              <a:gd name="connsiteY6" fmla="*/ 1242483 h 124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93" h="1242484">
                <a:moveTo>
                  <a:pt x="0" y="1242483"/>
                </a:moveTo>
                <a:lnTo>
                  <a:pt x="0" y="0"/>
                </a:lnTo>
                <a:lnTo>
                  <a:pt x="1633151" y="0"/>
                </a:lnTo>
                <a:cubicBezTo>
                  <a:pt x="1976253" y="0"/>
                  <a:pt x="2254393" y="278140"/>
                  <a:pt x="2254393" y="621242"/>
                </a:cubicBezTo>
                <a:lnTo>
                  <a:pt x="2254392" y="621242"/>
                </a:lnTo>
                <a:cubicBezTo>
                  <a:pt x="2254392" y="964344"/>
                  <a:pt x="1976252" y="1242484"/>
                  <a:pt x="1633150" y="1242484"/>
                </a:cubicBezTo>
                <a:lnTo>
                  <a:pt x="0" y="124248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Roboto Light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31AD04-DE1E-3130-AAB4-5ABED789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3233507" y="4919449"/>
            <a:ext cx="5494971" cy="49588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698A062-032B-10B9-DDA0-725717EFBB2F}"/>
              </a:ext>
            </a:extLst>
          </p:cNvPr>
          <p:cNvSpPr txBox="1">
            <a:spLocks/>
          </p:cNvSpPr>
          <p:nvPr/>
        </p:nvSpPr>
        <p:spPr>
          <a:xfrm>
            <a:off x="1926206" y="428019"/>
            <a:ext cx="4950633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latin typeface="Montserrat Black" panose="00000A00000000000000" pitchFamily="2" charset="0"/>
                <a:cs typeface="+mn-cs"/>
              </a:rPr>
              <a:t>TVT CCTV</a:t>
            </a:r>
            <a:endParaRPr lang="de-DE" sz="3000" b="1" dirty="0">
              <a:latin typeface="Montserrat Black" panose="00000A00000000000000" pitchFamily="2" charset="0"/>
              <a:cs typeface="+mn-cs"/>
            </a:endParaRPr>
          </a:p>
          <a:p>
            <a:endParaRPr lang="en-AU" sz="3000" dirty="0">
              <a:latin typeface="Montserrat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FAB-5C2D-512D-620A-0EDC2622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1" y="837814"/>
            <a:ext cx="5627771" cy="1330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62C783-936C-CC4F-247D-1ED4EDAE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53" y="-53709"/>
            <a:ext cx="2232819" cy="111641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A27791-7DE7-9A97-70AF-FB276DE64713}"/>
              </a:ext>
            </a:extLst>
          </p:cNvPr>
          <p:cNvSpPr txBox="1">
            <a:spLocks/>
          </p:cNvSpPr>
          <p:nvPr/>
        </p:nvSpPr>
        <p:spPr>
          <a:xfrm>
            <a:off x="1926206" y="970819"/>
            <a:ext cx="7605510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solidFill>
                  <a:srgbClr val="C20047"/>
                </a:solidFill>
                <a:latin typeface="Montserrat" pitchFamily="2" charset="0"/>
                <a:cs typeface="+mn-cs"/>
              </a:rPr>
              <a:t>End User Setup</a:t>
            </a:r>
            <a:endParaRPr lang="de-DE" sz="3000" b="1" dirty="0">
              <a:solidFill>
                <a:srgbClr val="C20047"/>
              </a:solidFill>
              <a:latin typeface="Montserrat" pitchFamily="2" charset="0"/>
              <a:cs typeface="+mn-cs"/>
            </a:endParaRPr>
          </a:p>
          <a:p>
            <a:endParaRPr lang="en-AU" sz="3000" dirty="0"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DEDFE-BBCD-D6EA-0F37-884ED94948DD}"/>
              </a:ext>
            </a:extLst>
          </p:cNvPr>
          <p:cNvSpPr txBox="1"/>
          <p:nvPr/>
        </p:nvSpPr>
        <p:spPr>
          <a:xfrm>
            <a:off x="1926206" y="1459055"/>
            <a:ext cx="9223403" cy="239488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End User: </a:t>
            </a:r>
            <a:r>
              <a:rPr lang="en-AU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Supercam</a:t>
            </a:r>
            <a:r>
              <a:rPr lang="en-AU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Plus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End User App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Please download </a:t>
            </a:r>
            <a:r>
              <a:rPr lang="en-A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SuperCam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Plus on </a:t>
            </a:r>
            <a:r>
              <a:rPr lang="en-AU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Playstore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/Appstore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Setup end user account on App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Site to app via QR code and use the Security Code next to QR code.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NZ" dirty="0">
                <a:latin typeface="Aptos" panose="020B0004020202020204" pitchFamily="34" charset="0"/>
                <a:ea typeface="Roboto" panose="02000000000000000000" pitchFamily="2" charset="0"/>
              </a:rPr>
              <a:t> </a:t>
            </a:r>
            <a:r>
              <a:rPr lang="en-NZ" i="1" dirty="0">
                <a:latin typeface="Aptos" panose="020B0004020202020204" pitchFamily="34" charset="0"/>
                <a:ea typeface="Roboto" panose="02000000000000000000" pitchFamily="2" charset="0"/>
              </a:rPr>
              <a:t>Test Site Connection once site is</a:t>
            </a:r>
          </a:p>
          <a:p>
            <a:pPr algn="just"/>
            <a:r>
              <a:rPr lang="en-NZ" i="1" dirty="0">
                <a:latin typeface="Aptos" panose="020B0004020202020204" pitchFamily="34" charset="0"/>
                <a:ea typeface="Roboto" panose="02000000000000000000" pitchFamily="2" charset="0"/>
              </a:rPr>
              <a:t>        added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635369-5A0C-FC79-F492-23CC49D23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836" y="3041233"/>
            <a:ext cx="5158639" cy="349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3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325398-A7C4-4FAE-D9E6-8F033E65E9B7}"/>
              </a:ext>
            </a:extLst>
          </p:cNvPr>
          <p:cNvSpPr/>
          <p:nvPr/>
        </p:nvSpPr>
        <p:spPr>
          <a:xfrm>
            <a:off x="-2965460" y="-1334814"/>
            <a:ext cx="4495800" cy="92385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EF7FEBB7-A94D-D210-074A-472E5D5E51C5}"/>
              </a:ext>
            </a:extLst>
          </p:cNvPr>
          <p:cNvSpPr/>
          <p:nvPr/>
        </p:nvSpPr>
        <p:spPr>
          <a:xfrm>
            <a:off x="-409165" y="283075"/>
            <a:ext cx="2254393" cy="1242484"/>
          </a:xfrm>
          <a:custGeom>
            <a:avLst/>
            <a:gdLst>
              <a:gd name="connsiteX0" fmla="*/ 0 w 2875634"/>
              <a:gd name="connsiteY0" fmla="*/ 621242 h 1242483"/>
              <a:gd name="connsiteX1" fmla="*/ 621242 w 2875634"/>
              <a:gd name="connsiteY1" fmla="*/ 0 h 1242483"/>
              <a:gd name="connsiteX2" fmla="*/ 2254393 w 2875634"/>
              <a:gd name="connsiteY2" fmla="*/ 0 h 1242483"/>
              <a:gd name="connsiteX3" fmla="*/ 2875635 w 2875634"/>
              <a:gd name="connsiteY3" fmla="*/ 621242 h 1242483"/>
              <a:gd name="connsiteX4" fmla="*/ 2875634 w 2875634"/>
              <a:gd name="connsiteY4" fmla="*/ 621242 h 1242483"/>
              <a:gd name="connsiteX5" fmla="*/ 2254392 w 2875634"/>
              <a:gd name="connsiteY5" fmla="*/ 1242484 h 1242483"/>
              <a:gd name="connsiteX6" fmla="*/ 621242 w 2875634"/>
              <a:gd name="connsiteY6" fmla="*/ 1242483 h 1242483"/>
              <a:gd name="connsiteX7" fmla="*/ 0 w 2875634"/>
              <a:gd name="connsiteY7" fmla="*/ 621241 h 1242483"/>
              <a:gd name="connsiteX8" fmla="*/ 0 w 2875634"/>
              <a:gd name="connsiteY8" fmla="*/ 621242 h 1242483"/>
              <a:gd name="connsiteX0" fmla="*/ 0 w 2875635"/>
              <a:gd name="connsiteY0" fmla="*/ 621241 h 1242484"/>
              <a:gd name="connsiteX1" fmla="*/ 621242 w 2875635"/>
              <a:gd name="connsiteY1" fmla="*/ 0 h 1242484"/>
              <a:gd name="connsiteX2" fmla="*/ 2254393 w 2875635"/>
              <a:gd name="connsiteY2" fmla="*/ 0 h 1242484"/>
              <a:gd name="connsiteX3" fmla="*/ 2875635 w 2875635"/>
              <a:gd name="connsiteY3" fmla="*/ 621242 h 1242484"/>
              <a:gd name="connsiteX4" fmla="*/ 2875634 w 2875635"/>
              <a:gd name="connsiteY4" fmla="*/ 621242 h 1242484"/>
              <a:gd name="connsiteX5" fmla="*/ 2254392 w 2875635"/>
              <a:gd name="connsiteY5" fmla="*/ 1242484 h 1242484"/>
              <a:gd name="connsiteX6" fmla="*/ 621242 w 2875635"/>
              <a:gd name="connsiteY6" fmla="*/ 1242483 h 1242484"/>
              <a:gd name="connsiteX7" fmla="*/ 0 w 2875635"/>
              <a:gd name="connsiteY7" fmla="*/ 621241 h 1242484"/>
              <a:gd name="connsiteX0" fmla="*/ 204144 w 2458537"/>
              <a:gd name="connsiteY0" fmla="*/ 1242483 h 1242484"/>
              <a:gd name="connsiteX1" fmla="*/ 204144 w 2458537"/>
              <a:gd name="connsiteY1" fmla="*/ 0 h 1242484"/>
              <a:gd name="connsiteX2" fmla="*/ 1837295 w 2458537"/>
              <a:gd name="connsiteY2" fmla="*/ 0 h 1242484"/>
              <a:gd name="connsiteX3" fmla="*/ 2458537 w 2458537"/>
              <a:gd name="connsiteY3" fmla="*/ 621242 h 1242484"/>
              <a:gd name="connsiteX4" fmla="*/ 2458536 w 2458537"/>
              <a:gd name="connsiteY4" fmla="*/ 621242 h 1242484"/>
              <a:gd name="connsiteX5" fmla="*/ 1837294 w 2458537"/>
              <a:gd name="connsiteY5" fmla="*/ 1242484 h 1242484"/>
              <a:gd name="connsiteX6" fmla="*/ 204144 w 2458537"/>
              <a:gd name="connsiteY6" fmla="*/ 1242483 h 1242484"/>
              <a:gd name="connsiteX0" fmla="*/ 0 w 2254393"/>
              <a:gd name="connsiteY0" fmla="*/ 1242483 h 1242484"/>
              <a:gd name="connsiteX1" fmla="*/ 0 w 2254393"/>
              <a:gd name="connsiteY1" fmla="*/ 0 h 1242484"/>
              <a:gd name="connsiteX2" fmla="*/ 1633151 w 2254393"/>
              <a:gd name="connsiteY2" fmla="*/ 0 h 1242484"/>
              <a:gd name="connsiteX3" fmla="*/ 2254393 w 2254393"/>
              <a:gd name="connsiteY3" fmla="*/ 621242 h 1242484"/>
              <a:gd name="connsiteX4" fmla="*/ 2254392 w 2254393"/>
              <a:gd name="connsiteY4" fmla="*/ 621242 h 1242484"/>
              <a:gd name="connsiteX5" fmla="*/ 1633150 w 2254393"/>
              <a:gd name="connsiteY5" fmla="*/ 1242484 h 1242484"/>
              <a:gd name="connsiteX6" fmla="*/ 0 w 2254393"/>
              <a:gd name="connsiteY6" fmla="*/ 1242483 h 124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93" h="1242484">
                <a:moveTo>
                  <a:pt x="0" y="1242483"/>
                </a:moveTo>
                <a:lnTo>
                  <a:pt x="0" y="0"/>
                </a:lnTo>
                <a:lnTo>
                  <a:pt x="1633151" y="0"/>
                </a:lnTo>
                <a:cubicBezTo>
                  <a:pt x="1976253" y="0"/>
                  <a:pt x="2254393" y="278140"/>
                  <a:pt x="2254393" y="621242"/>
                </a:cubicBezTo>
                <a:lnTo>
                  <a:pt x="2254392" y="621242"/>
                </a:lnTo>
                <a:cubicBezTo>
                  <a:pt x="2254392" y="964344"/>
                  <a:pt x="1976252" y="1242484"/>
                  <a:pt x="1633150" y="1242484"/>
                </a:cubicBezTo>
                <a:lnTo>
                  <a:pt x="0" y="124248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Roboto Light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31AD04-DE1E-3130-AAB4-5ABED789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3233507" y="4919449"/>
            <a:ext cx="5494971" cy="49588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698A062-032B-10B9-DDA0-725717EFBB2F}"/>
              </a:ext>
            </a:extLst>
          </p:cNvPr>
          <p:cNvSpPr txBox="1">
            <a:spLocks/>
          </p:cNvSpPr>
          <p:nvPr/>
        </p:nvSpPr>
        <p:spPr>
          <a:xfrm>
            <a:off x="1926206" y="428019"/>
            <a:ext cx="4950633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latin typeface="Montserrat Black" panose="00000A00000000000000" pitchFamily="2" charset="0"/>
                <a:cs typeface="+mn-cs"/>
              </a:rPr>
              <a:t>TVT CCTV</a:t>
            </a:r>
            <a:endParaRPr lang="de-DE" sz="3000" b="1" dirty="0">
              <a:latin typeface="Montserrat Black" panose="00000A00000000000000" pitchFamily="2" charset="0"/>
              <a:cs typeface="+mn-cs"/>
            </a:endParaRPr>
          </a:p>
          <a:p>
            <a:endParaRPr lang="en-AU" sz="3000" dirty="0">
              <a:latin typeface="Montserrat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FAB-5C2D-512D-620A-0EDC2622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1" y="837814"/>
            <a:ext cx="5627771" cy="1330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62C783-936C-CC4F-247D-1ED4EDAE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53" y="-53709"/>
            <a:ext cx="2232819" cy="111641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A27791-7DE7-9A97-70AF-FB276DE64713}"/>
              </a:ext>
            </a:extLst>
          </p:cNvPr>
          <p:cNvSpPr txBox="1">
            <a:spLocks/>
          </p:cNvSpPr>
          <p:nvPr/>
        </p:nvSpPr>
        <p:spPr>
          <a:xfrm>
            <a:off x="1926206" y="970819"/>
            <a:ext cx="7605510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solidFill>
                  <a:srgbClr val="C20047"/>
                </a:solidFill>
                <a:latin typeface="Montserrat" pitchFamily="2" charset="0"/>
                <a:cs typeface="+mn-cs"/>
              </a:rPr>
              <a:t>End User Setup</a:t>
            </a:r>
            <a:endParaRPr lang="de-DE" sz="3000" b="1" dirty="0">
              <a:solidFill>
                <a:srgbClr val="C20047"/>
              </a:solidFill>
              <a:latin typeface="Montserrat" pitchFamily="2" charset="0"/>
              <a:cs typeface="+mn-cs"/>
            </a:endParaRPr>
          </a:p>
          <a:p>
            <a:endParaRPr lang="en-AU" sz="30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A10181-2B89-89D0-1817-D0DE73684C80}"/>
              </a:ext>
            </a:extLst>
          </p:cNvPr>
          <p:cNvSpPr txBox="1"/>
          <p:nvPr/>
        </p:nvSpPr>
        <p:spPr>
          <a:xfrm>
            <a:off x="2246545" y="1536174"/>
            <a:ext cx="9250037" cy="98488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 to </a:t>
            </a: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Account Management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on App and select </a:t>
            </a: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QR Code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n-NZ" sz="2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endParaRPr lang="en-NZ" sz="2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527DA0-E9B7-107D-1D6A-7824DDBFA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1094" y="1208966"/>
            <a:ext cx="2915487" cy="52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8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325398-A7C4-4FAE-D9E6-8F033E65E9B7}"/>
              </a:ext>
            </a:extLst>
          </p:cNvPr>
          <p:cNvSpPr/>
          <p:nvPr/>
        </p:nvSpPr>
        <p:spPr>
          <a:xfrm>
            <a:off x="-2965460" y="-1334814"/>
            <a:ext cx="4495800" cy="92385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EF7FEBB7-A94D-D210-074A-472E5D5E51C5}"/>
              </a:ext>
            </a:extLst>
          </p:cNvPr>
          <p:cNvSpPr/>
          <p:nvPr/>
        </p:nvSpPr>
        <p:spPr>
          <a:xfrm>
            <a:off x="-409165" y="283075"/>
            <a:ext cx="2254393" cy="1242484"/>
          </a:xfrm>
          <a:custGeom>
            <a:avLst/>
            <a:gdLst>
              <a:gd name="connsiteX0" fmla="*/ 0 w 2875634"/>
              <a:gd name="connsiteY0" fmla="*/ 621242 h 1242483"/>
              <a:gd name="connsiteX1" fmla="*/ 621242 w 2875634"/>
              <a:gd name="connsiteY1" fmla="*/ 0 h 1242483"/>
              <a:gd name="connsiteX2" fmla="*/ 2254393 w 2875634"/>
              <a:gd name="connsiteY2" fmla="*/ 0 h 1242483"/>
              <a:gd name="connsiteX3" fmla="*/ 2875635 w 2875634"/>
              <a:gd name="connsiteY3" fmla="*/ 621242 h 1242483"/>
              <a:gd name="connsiteX4" fmla="*/ 2875634 w 2875634"/>
              <a:gd name="connsiteY4" fmla="*/ 621242 h 1242483"/>
              <a:gd name="connsiteX5" fmla="*/ 2254392 w 2875634"/>
              <a:gd name="connsiteY5" fmla="*/ 1242484 h 1242483"/>
              <a:gd name="connsiteX6" fmla="*/ 621242 w 2875634"/>
              <a:gd name="connsiteY6" fmla="*/ 1242483 h 1242483"/>
              <a:gd name="connsiteX7" fmla="*/ 0 w 2875634"/>
              <a:gd name="connsiteY7" fmla="*/ 621241 h 1242483"/>
              <a:gd name="connsiteX8" fmla="*/ 0 w 2875634"/>
              <a:gd name="connsiteY8" fmla="*/ 621242 h 1242483"/>
              <a:gd name="connsiteX0" fmla="*/ 0 w 2875635"/>
              <a:gd name="connsiteY0" fmla="*/ 621241 h 1242484"/>
              <a:gd name="connsiteX1" fmla="*/ 621242 w 2875635"/>
              <a:gd name="connsiteY1" fmla="*/ 0 h 1242484"/>
              <a:gd name="connsiteX2" fmla="*/ 2254393 w 2875635"/>
              <a:gd name="connsiteY2" fmla="*/ 0 h 1242484"/>
              <a:gd name="connsiteX3" fmla="*/ 2875635 w 2875635"/>
              <a:gd name="connsiteY3" fmla="*/ 621242 h 1242484"/>
              <a:gd name="connsiteX4" fmla="*/ 2875634 w 2875635"/>
              <a:gd name="connsiteY4" fmla="*/ 621242 h 1242484"/>
              <a:gd name="connsiteX5" fmla="*/ 2254392 w 2875635"/>
              <a:gd name="connsiteY5" fmla="*/ 1242484 h 1242484"/>
              <a:gd name="connsiteX6" fmla="*/ 621242 w 2875635"/>
              <a:gd name="connsiteY6" fmla="*/ 1242483 h 1242484"/>
              <a:gd name="connsiteX7" fmla="*/ 0 w 2875635"/>
              <a:gd name="connsiteY7" fmla="*/ 621241 h 1242484"/>
              <a:gd name="connsiteX0" fmla="*/ 204144 w 2458537"/>
              <a:gd name="connsiteY0" fmla="*/ 1242483 h 1242484"/>
              <a:gd name="connsiteX1" fmla="*/ 204144 w 2458537"/>
              <a:gd name="connsiteY1" fmla="*/ 0 h 1242484"/>
              <a:gd name="connsiteX2" fmla="*/ 1837295 w 2458537"/>
              <a:gd name="connsiteY2" fmla="*/ 0 h 1242484"/>
              <a:gd name="connsiteX3" fmla="*/ 2458537 w 2458537"/>
              <a:gd name="connsiteY3" fmla="*/ 621242 h 1242484"/>
              <a:gd name="connsiteX4" fmla="*/ 2458536 w 2458537"/>
              <a:gd name="connsiteY4" fmla="*/ 621242 h 1242484"/>
              <a:gd name="connsiteX5" fmla="*/ 1837294 w 2458537"/>
              <a:gd name="connsiteY5" fmla="*/ 1242484 h 1242484"/>
              <a:gd name="connsiteX6" fmla="*/ 204144 w 2458537"/>
              <a:gd name="connsiteY6" fmla="*/ 1242483 h 1242484"/>
              <a:gd name="connsiteX0" fmla="*/ 0 w 2254393"/>
              <a:gd name="connsiteY0" fmla="*/ 1242483 h 1242484"/>
              <a:gd name="connsiteX1" fmla="*/ 0 w 2254393"/>
              <a:gd name="connsiteY1" fmla="*/ 0 h 1242484"/>
              <a:gd name="connsiteX2" fmla="*/ 1633151 w 2254393"/>
              <a:gd name="connsiteY2" fmla="*/ 0 h 1242484"/>
              <a:gd name="connsiteX3" fmla="*/ 2254393 w 2254393"/>
              <a:gd name="connsiteY3" fmla="*/ 621242 h 1242484"/>
              <a:gd name="connsiteX4" fmla="*/ 2254392 w 2254393"/>
              <a:gd name="connsiteY4" fmla="*/ 621242 h 1242484"/>
              <a:gd name="connsiteX5" fmla="*/ 1633150 w 2254393"/>
              <a:gd name="connsiteY5" fmla="*/ 1242484 h 1242484"/>
              <a:gd name="connsiteX6" fmla="*/ 0 w 2254393"/>
              <a:gd name="connsiteY6" fmla="*/ 1242483 h 124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93" h="1242484">
                <a:moveTo>
                  <a:pt x="0" y="1242483"/>
                </a:moveTo>
                <a:lnTo>
                  <a:pt x="0" y="0"/>
                </a:lnTo>
                <a:lnTo>
                  <a:pt x="1633151" y="0"/>
                </a:lnTo>
                <a:cubicBezTo>
                  <a:pt x="1976253" y="0"/>
                  <a:pt x="2254393" y="278140"/>
                  <a:pt x="2254393" y="621242"/>
                </a:cubicBezTo>
                <a:lnTo>
                  <a:pt x="2254392" y="621242"/>
                </a:lnTo>
                <a:cubicBezTo>
                  <a:pt x="2254392" y="964344"/>
                  <a:pt x="1976252" y="1242484"/>
                  <a:pt x="1633150" y="1242484"/>
                </a:cubicBezTo>
                <a:lnTo>
                  <a:pt x="0" y="124248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Roboto Light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31AD04-DE1E-3130-AAB4-5ABED789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3233507" y="4919449"/>
            <a:ext cx="5494971" cy="49588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698A062-032B-10B9-DDA0-725717EFBB2F}"/>
              </a:ext>
            </a:extLst>
          </p:cNvPr>
          <p:cNvSpPr txBox="1">
            <a:spLocks/>
          </p:cNvSpPr>
          <p:nvPr/>
        </p:nvSpPr>
        <p:spPr>
          <a:xfrm>
            <a:off x="1926206" y="428019"/>
            <a:ext cx="4950633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latin typeface="Montserrat Black" panose="00000A00000000000000" pitchFamily="2" charset="0"/>
                <a:cs typeface="+mn-cs"/>
              </a:rPr>
              <a:t>TVT CCTV</a:t>
            </a:r>
            <a:endParaRPr lang="de-DE" sz="3000" b="1" dirty="0">
              <a:latin typeface="Montserrat Black" panose="00000A00000000000000" pitchFamily="2" charset="0"/>
              <a:cs typeface="+mn-cs"/>
            </a:endParaRPr>
          </a:p>
          <a:p>
            <a:endParaRPr lang="en-AU" sz="3000" dirty="0">
              <a:latin typeface="Montserrat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FAB-5C2D-512D-620A-0EDC2622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1" y="837814"/>
            <a:ext cx="5627771" cy="1330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62C783-936C-CC4F-247D-1ED4EDAE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53" y="-53709"/>
            <a:ext cx="2232819" cy="111641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A27791-7DE7-9A97-70AF-FB276DE64713}"/>
              </a:ext>
            </a:extLst>
          </p:cNvPr>
          <p:cNvSpPr txBox="1">
            <a:spLocks/>
          </p:cNvSpPr>
          <p:nvPr/>
        </p:nvSpPr>
        <p:spPr>
          <a:xfrm>
            <a:off x="1926206" y="970819"/>
            <a:ext cx="7605510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solidFill>
                  <a:srgbClr val="C20047"/>
                </a:solidFill>
                <a:latin typeface="Montserrat" pitchFamily="2" charset="0"/>
                <a:cs typeface="+mn-cs"/>
              </a:rPr>
              <a:t>Installer App</a:t>
            </a:r>
            <a:endParaRPr lang="de-DE" sz="3000" b="1" dirty="0">
              <a:solidFill>
                <a:srgbClr val="C20047"/>
              </a:solidFill>
              <a:latin typeface="Montserrat" pitchFamily="2" charset="0"/>
              <a:cs typeface="+mn-cs"/>
            </a:endParaRPr>
          </a:p>
          <a:p>
            <a:endParaRPr lang="en-AU" sz="3000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F476C7-42D0-58A0-103D-311ECEC4BDB8}"/>
              </a:ext>
            </a:extLst>
          </p:cNvPr>
          <p:cNvSpPr txBox="1"/>
          <p:nvPr/>
        </p:nvSpPr>
        <p:spPr>
          <a:xfrm>
            <a:off x="1993420" y="1440864"/>
            <a:ext cx="7632440" cy="1370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Installer App: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AU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SuperLive</a:t>
            </a:r>
            <a:r>
              <a:rPr lang="en-AU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Installer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installer App, go to </a:t>
            </a: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Profile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select </a:t>
            </a: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Bind User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then select the </a:t>
            </a: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Icon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+.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Scan the QR code on the End User App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7ABF97-2A60-5251-D0D5-7EAB0071C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425" y="1917161"/>
            <a:ext cx="2681057" cy="48008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57F5A3-4898-A6D0-9DA2-6D2EBD84318A}"/>
              </a:ext>
            </a:extLst>
          </p:cNvPr>
          <p:cNvSpPr txBox="1"/>
          <p:nvPr/>
        </p:nvSpPr>
        <p:spPr>
          <a:xfrm>
            <a:off x="1993420" y="4835204"/>
            <a:ext cx="7632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•    One added, the User’s email will appear on the Installer App.</a:t>
            </a:r>
          </a:p>
        </p:txBody>
      </p:sp>
    </p:spTree>
    <p:extLst>
      <p:ext uri="{BB962C8B-B14F-4D97-AF65-F5344CB8AC3E}">
        <p14:creationId xmlns:p14="http://schemas.microsoft.com/office/powerpoint/2010/main" val="35866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325398-A7C4-4FAE-D9E6-8F033E65E9B7}"/>
              </a:ext>
            </a:extLst>
          </p:cNvPr>
          <p:cNvSpPr/>
          <p:nvPr/>
        </p:nvSpPr>
        <p:spPr>
          <a:xfrm>
            <a:off x="-2965460" y="-1334814"/>
            <a:ext cx="4495800" cy="92385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EF7FEBB7-A94D-D210-074A-472E5D5E51C5}"/>
              </a:ext>
            </a:extLst>
          </p:cNvPr>
          <p:cNvSpPr/>
          <p:nvPr/>
        </p:nvSpPr>
        <p:spPr>
          <a:xfrm>
            <a:off x="-409165" y="283075"/>
            <a:ext cx="2254393" cy="1242484"/>
          </a:xfrm>
          <a:custGeom>
            <a:avLst/>
            <a:gdLst>
              <a:gd name="connsiteX0" fmla="*/ 0 w 2875634"/>
              <a:gd name="connsiteY0" fmla="*/ 621242 h 1242483"/>
              <a:gd name="connsiteX1" fmla="*/ 621242 w 2875634"/>
              <a:gd name="connsiteY1" fmla="*/ 0 h 1242483"/>
              <a:gd name="connsiteX2" fmla="*/ 2254393 w 2875634"/>
              <a:gd name="connsiteY2" fmla="*/ 0 h 1242483"/>
              <a:gd name="connsiteX3" fmla="*/ 2875635 w 2875634"/>
              <a:gd name="connsiteY3" fmla="*/ 621242 h 1242483"/>
              <a:gd name="connsiteX4" fmla="*/ 2875634 w 2875634"/>
              <a:gd name="connsiteY4" fmla="*/ 621242 h 1242483"/>
              <a:gd name="connsiteX5" fmla="*/ 2254392 w 2875634"/>
              <a:gd name="connsiteY5" fmla="*/ 1242484 h 1242483"/>
              <a:gd name="connsiteX6" fmla="*/ 621242 w 2875634"/>
              <a:gd name="connsiteY6" fmla="*/ 1242483 h 1242483"/>
              <a:gd name="connsiteX7" fmla="*/ 0 w 2875634"/>
              <a:gd name="connsiteY7" fmla="*/ 621241 h 1242483"/>
              <a:gd name="connsiteX8" fmla="*/ 0 w 2875634"/>
              <a:gd name="connsiteY8" fmla="*/ 621242 h 1242483"/>
              <a:gd name="connsiteX0" fmla="*/ 0 w 2875635"/>
              <a:gd name="connsiteY0" fmla="*/ 621241 h 1242484"/>
              <a:gd name="connsiteX1" fmla="*/ 621242 w 2875635"/>
              <a:gd name="connsiteY1" fmla="*/ 0 h 1242484"/>
              <a:gd name="connsiteX2" fmla="*/ 2254393 w 2875635"/>
              <a:gd name="connsiteY2" fmla="*/ 0 h 1242484"/>
              <a:gd name="connsiteX3" fmla="*/ 2875635 w 2875635"/>
              <a:gd name="connsiteY3" fmla="*/ 621242 h 1242484"/>
              <a:gd name="connsiteX4" fmla="*/ 2875634 w 2875635"/>
              <a:gd name="connsiteY4" fmla="*/ 621242 h 1242484"/>
              <a:gd name="connsiteX5" fmla="*/ 2254392 w 2875635"/>
              <a:gd name="connsiteY5" fmla="*/ 1242484 h 1242484"/>
              <a:gd name="connsiteX6" fmla="*/ 621242 w 2875635"/>
              <a:gd name="connsiteY6" fmla="*/ 1242483 h 1242484"/>
              <a:gd name="connsiteX7" fmla="*/ 0 w 2875635"/>
              <a:gd name="connsiteY7" fmla="*/ 621241 h 1242484"/>
              <a:gd name="connsiteX0" fmla="*/ 204144 w 2458537"/>
              <a:gd name="connsiteY0" fmla="*/ 1242483 h 1242484"/>
              <a:gd name="connsiteX1" fmla="*/ 204144 w 2458537"/>
              <a:gd name="connsiteY1" fmla="*/ 0 h 1242484"/>
              <a:gd name="connsiteX2" fmla="*/ 1837295 w 2458537"/>
              <a:gd name="connsiteY2" fmla="*/ 0 h 1242484"/>
              <a:gd name="connsiteX3" fmla="*/ 2458537 w 2458537"/>
              <a:gd name="connsiteY3" fmla="*/ 621242 h 1242484"/>
              <a:gd name="connsiteX4" fmla="*/ 2458536 w 2458537"/>
              <a:gd name="connsiteY4" fmla="*/ 621242 h 1242484"/>
              <a:gd name="connsiteX5" fmla="*/ 1837294 w 2458537"/>
              <a:gd name="connsiteY5" fmla="*/ 1242484 h 1242484"/>
              <a:gd name="connsiteX6" fmla="*/ 204144 w 2458537"/>
              <a:gd name="connsiteY6" fmla="*/ 1242483 h 1242484"/>
              <a:gd name="connsiteX0" fmla="*/ 0 w 2254393"/>
              <a:gd name="connsiteY0" fmla="*/ 1242483 h 1242484"/>
              <a:gd name="connsiteX1" fmla="*/ 0 w 2254393"/>
              <a:gd name="connsiteY1" fmla="*/ 0 h 1242484"/>
              <a:gd name="connsiteX2" fmla="*/ 1633151 w 2254393"/>
              <a:gd name="connsiteY2" fmla="*/ 0 h 1242484"/>
              <a:gd name="connsiteX3" fmla="*/ 2254393 w 2254393"/>
              <a:gd name="connsiteY3" fmla="*/ 621242 h 1242484"/>
              <a:gd name="connsiteX4" fmla="*/ 2254392 w 2254393"/>
              <a:gd name="connsiteY4" fmla="*/ 621242 h 1242484"/>
              <a:gd name="connsiteX5" fmla="*/ 1633150 w 2254393"/>
              <a:gd name="connsiteY5" fmla="*/ 1242484 h 1242484"/>
              <a:gd name="connsiteX6" fmla="*/ 0 w 2254393"/>
              <a:gd name="connsiteY6" fmla="*/ 1242483 h 124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93" h="1242484">
                <a:moveTo>
                  <a:pt x="0" y="1242483"/>
                </a:moveTo>
                <a:lnTo>
                  <a:pt x="0" y="0"/>
                </a:lnTo>
                <a:lnTo>
                  <a:pt x="1633151" y="0"/>
                </a:lnTo>
                <a:cubicBezTo>
                  <a:pt x="1976253" y="0"/>
                  <a:pt x="2254393" y="278140"/>
                  <a:pt x="2254393" y="621242"/>
                </a:cubicBezTo>
                <a:lnTo>
                  <a:pt x="2254392" y="621242"/>
                </a:lnTo>
                <a:cubicBezTo>
                  <a:pt x="2254392" y="964344"/>
                  <a:pt x="1976252" y="1242484"/>
                  <a:pt x="1633150" y="1242484"/>
                </a:cubicBezTo>
                <a:lnTo>
                  <a:pt x="0" y="124248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Roboto Light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31AD04-DE1E-3130-AAB4-5ABED789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3233507" y="4919449"/>
            <a:ext cx="5494971" cy="49588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698A062-032B-10B9-DDA0-725717EFBB2F}"/>
              </a:ext>
            </a:extLst>
          </p:cNvPr>
          <p:cNvSpPr txBox="1">
            <a:spLocks/>
          </p:cNvSpPr>
          <p:nvPr/>
        </p:nvSpPr>
        <p:spPr>
          <a:xfrm>
            <a:off x="1926206" y="428019"/>
            <a:ext cx="4950633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latin typeface="Montserrat Black" panose="00000A00000000000000" pitchFamily="2" charset="0"/>
                <a:cs typeface="+mn-cs"/>
              </a:rPr>
              <a:t>TVT CCTV</a:t>
            </a:r>
            <a:endParaRPr lang="de-DE" sz="3000" b="1" dirty="0">
              <a:latin typeface="Montserrat Black" panose="00000A00000000000000" pitchFamily="2" charset="0"/>
              <a:cs typeface="+mn-cs"/>
            </a:endParaRPr>
          </a:p>
          <a:p>
            <a:endParaRPr lang="en-AU" sz="3000" dirty="0">
              <a:latin typeface="Montserrat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FAB-5C2D-512D-620A-0EDC2622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1" y="837814"/>
            <a:ext cx="5627771" cy="1330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62C783-936C-CC4F-247D-1ED4EDAE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53" y="-53709"/>
            <a:ext cx="2232819" cy="111641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A27791-7DE7-9A97-70AF-FB276DE64713}"/>
              </a:ext>
            </a:extLst>
          </p:cNvPr>
          <p:cNvSpPr txBox="1">
            <a:spLocks/>
          </p:cNvSpPr>
          <p:nvPr/>
        </p:nvSpPr>
        <p:spPr>
          <a:xfrm>
            <a:off x="1926206" y="970819"/>
            <a:ext cx="7605510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solidFill>
                  <a:srgbClr val="C20047"/>
                </a:solidFill>
                <a:latin typeface="Montserrat" pitchFamily="2" charset="0"/>
                <a:cs typeface="+mn-cs"/>
              </a:rPr>
              <a:t>Installer App</a:t>
            </a:r>
            <a:endParaRPr lang="de-DE" sz="3000" b="1" dirty="0">
              <a:solidFill>
                <a:srgbClr val="C20047"/>
              </a:solidFill>
              <a:latin typeface="Montserrat" pitchFamily="2" charset="0"/>
              <a:cs typeface="+mn-cs"/>
            </a:endParaRPr>
          </a:p>
          <a:p>
            <a:endParaRPr lang="en-AU" sz="3000" dirty="0"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0A6014-B9EA-AE90-8B82-619C56CE792E}"/>
              </a:ext>
            </a:extLst>
          </p:cNvPr>
          <p:cNvSpPr txBox="1"/>
          <p:nvPr/>
        </p:nvSpPr>
        <p:spPr>
          <a:xfrm>
            <a:off x="3172943" y="2729207"/>
            <a:ext cx="9326818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8224D9-7683-6FE2-E525-D14F0823BB57}"/>
              </a:ext>
            </a:extLst>
          </p:cNvPr>
          <p:cNvSpPr txBox="1"/>
          <p:nvPr/>
        </p:nvSpPr>
        <p:spPr>
          <a:xfrm>
            <a:off x="1993420" y="1501283"/>
            <a:ext cx="6814678" cy="1370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Installer App: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AU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SuperLive</a:t>
            </a:r>
            <a:r>
              <a:rPr lang="en-AU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Installer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installer App, go to </a:t>
            </a: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Profile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select </a:t>
            </a: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Bind User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then select the </a:t>
            </a: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Icon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+.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Scan the QR code on the End User App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144F16-F3CA-1E2C-1349-D9047EB17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5710" y="1525559"/>
            <a:ext cx="2685740" cy="48104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A12091-7151-7868-548A-3B33B0A115A4}"/>
              </a:ext>
            </a:extLst>
          </p:cNvPr>
          <p:cNvSpPr txBox="1"/>
          <p:nvPr/>
        </p:nvSpPr>
        <p:spPr>
          <a:xfrm>
            <a:off x="1926206" y="4532592"/>
            <a:ext cx="7735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•     One added, the User’s email will appear on the Installer App.</a:t>
            </a:r>
          </a:p>
        </p:txBody>
      </p:sp>
    </p:spTree>
    <p:extLst>
      <p:ext uri="{BB962C8B-B14F-4D97-AF65-F5344CB8AC3E}">
        <p14:creationId xmlns:p14="http://schemas.microsoft.com/office/powerpoint/2010/main" val="3522716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325398-A7C4-4FAE-D9E6-8F033E65E9B7}"/>
              </a:ext>
            </a:extLst>
          </p:cNvPr>
          <p:cNvSpPr/>
          <p:nvPr/>
        </p:nvSpPr>
        <p:spPr>
          <a:xfrm>
            <a:off x="-2965460" y="-1334814"/>
            <a:ext cx="4495800" cy="92385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EF7FEBB7-A94D-D210-074A-472E5D5E51C5}"/>
              </a:ext>
            </a:extLst>
          </p:cNvPr>
          <p:cNvSpPr/>
          <p:nvPr/>
        </p:nvSpPr>
        <p:spPr>
          <a:xfrm>
            <a:off x="-409165" y="283075"/>
            <a:ext cx="2254393" cy="1242484"/>
          </a:xfrm>
          <a:custGeom>
            <a:avLst/>
            <a:gdLst>
              <a:gd name="connsiteX0" fmla="*/ 0 w 2875634"/>
              <a:gd name="connsiteY0" fmla="*/ 621242 h 1242483"/>
              <a:gd name="connsiteX1" fmla="*/ 621242 w 2875634"/>
              <a:gd name="connsiteY1" fmla="*/ 0 h 1242483"/>
              <a:gd name="connsiteX2" fmla="*/ 2254393 w 2875634"/>
              <a:gd name="connsiteY2" fmla="*/ 0 h 1242483"/>
              <a:gd name="connsiteX3" fmla="*/ 2875635 w 2875634"/>
              <a:gd name="connsiteY3" fmla="*/ 621242 h 1242483"/>
              <a:gd name="connsiteX4" fmla="*/ 2875634 w 2875634"/>
              <a:gd name="connsiteY4" fmla="*/ 621242 h 1242483"/>
              <a:gd name="connsiteX5" fmla="*/ 2254392 w 2875634"/>
              <a:gd name="connsiteY5" fmla="*/ 1242484 h 1242483"/>
              <a:gd name="connsiteX6" fmla="*/ 621242 w 2875634"/>
              <a:gd name="connsiteY6" fmla="*/ 1242483 h 1242483"/>
              <a:gd name="connsiteX7" fmla="*/ 0 w 2875634"/>
              <a:gd name="connsiteY7" fmla="*/ 621241 h 1242483"/>
              <a:gd name="connsiteX8" fmla="*/ 0 w 2875634"/>
              <a:gd name="connsiteY8" fmla="*/ 621242 h 1242483"/>
              <a:gd name="connsiteX0" fmla="*/ 0 w 2875635"/>
              <a:gd name="connsiteY0" fmla="*/ 621241 h 1242484"/>
              <a:gd name="connsiteX1" fmla="*/ 621242 w 2875635"/>
              <a:gd name="connsiteY1" fmla="*/ 0 h 1242484"/>
              <a:gd name="connsiteX2" fmla="*/ 2254393 w 2875635"/>
              <a:gd name="connsiteY2" fmla="*/ 0 h 1242484"/>
              <a:gd name="connsiteX3" fmla="*/ 2875635 w 2875635"/>
              <a:gd name="connsiteY3" fmla="*/ 621242 h 1242484"/>
              <a:gd name="connsiteX4" fmla="*/ 2875634 w 2875635"/>
              <a:gd name="connsiteY4" fmla="*/ 621242 h 1242484"/>
              <a:gd name="connsiteX5" fmla="*/ 2254392 w 2875635"/>
              <a:gd name="connsiteY5" fmla="*/ 1242484 h 1242484"/>
              <a:gd name="connsiteX6" fmla="*/ 621242 w 2875635"/>
              <a:gd name="connsiteY6" fmla="*/ 1242483 h 1242484"/>
              <a:gd name="connsiteX7" fmla="*/ 0 w 2875635"/>
              <a:gd name="connsiteY7" fmla="*/ 621241 h 1242484"/>
              <a:gd name="connsiteX0" fmla="*/ 204144 w 2458537"/>
              <a:gd name="connsiteY0" fmla="*/ 1242483 h 1242484"/>
              <a:gd name="connsiteX1" fmla="*/ 204144 w 2458537"/>
              <a:gd name="connsiteY1" fmla="*/ 0 h 1242484"/>
              <a:gd name="connsiteX2" fmla="*/ 1837295 w 2458537"/>
              <a:gd name="connsiteY2" fmla="*/ 0 h 1242484"/>
              <a:gd name="connsiteX3" fmla="*/ 2458537 w 2458537"/>
              <a:gd name="connsiteY3" fmla="*/ 621242 h 1242484"/>
              <a:gd name="connsiteX4" fmla="*/ 2458536 w 2458537"/>
              <a:gd name="connsiteY4" fmla="*/ 621242 h 1242484"/>
              <a:gd name="connsiteX5" fmla="*/ 1837294 w 2458537"/>
              <a:gd name="connsiteY5" fmla="*/ 1242484 h 1242484"/>
              <a:gd name="connsiteX6" fmla="*/ 204144 w 2458537"/>
              <a:gd name="connsiteY6" fmla="*/ 1242483 h 1242484"/>
              <a:gd name="connsiteX0" fmla="*/ 0 w 2254393"/>
              <a:gd name="connsiteY0" fmla="*/ 1242483 h 1242484"/>
              <a:gd name="connsiteX1" fmla="*/ 0 w 2254393"/>
              <a:gd name="connsiteY1" fmla="*/ 0 h 1242484"/>
              <a:gd name="connsiteX2" fmla="*/ 1633151 w 2254393"/>
              <a:gd name="connsiteY2" fmla="*/ 0 h 1242484"/>
              <a:gd name="connsiteX3" fmla="*/ 2254393 w 2254393"/>
              <a:gd name="connsiteY3" fmla="*/ 621242 h 1242484"/>
              <a:gd name="connsiteX4" fmla="*/ 2254392 w 2254393"/>
              <a:gd name="connsiteY4" fmla="*/ 621242 h 1242484"/>
              <a:gd name="connsiteX5" fmla="*/ 1633150 w 2254393"/>
              <a:gd name="connsiteY5" fmla="*/ 1242484 h 1242484"/>
              <a:gd name="connsiteX6" fmla="*/ 0 w 2254393"/>
              <a:gd name="connsiteY6" fmla="*/ 1242483 h 124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93" h="1242484">
                <a:moveTo>
                  <a:pt x="0" y="1242483"/>
                </a:moveTo>
                <a:lnTo>
                  <a:pt x="0" y="0"/>
                </a:lnTo>
                <a:lnTo>
                  <a:pt x="1633151" y="0"/>
                </a:lnTo>
                <a:cubicBezTo>
                  <a:pt x="1976253" y="0"/>
                  <a:pt x="2254393" y="278140"/>
                  <a:pt x="2254393" y="621242"/>
                </a:cubicBezTo>
                <a:lnTo>
                  <a:pt x="2254392" y="621242"/>
                </a:lnTo>
                <a:cubicBezTo>
                  <a:pt x="2254392" y="964344"/>
                  <a:pt x="1976252" y="1242484"/>
                  <a:pt x="1633150" y="1242484"/>
                </a:cubicBezTo>
                <a:lnTo>
                  <a:pt x="0" y="124248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Roboto Light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31AD04-DE1E-3130-AAB4-5ABED789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3233507" y="4919449"/>
            <a:ext cx="5494971" cy="49588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698A062-032B-10B9-DDA0-725717EFBB2F}"/>
              </a:ext>
            </a:extLst>
          </p:cNvPr>
          <p:cNvSpPr txBox="1">
            <a:spLocks/>
          </p:cNvSpPr>
          <p:nvPr/>
        </p:nvSpPr>
        <p:spPr>
          <a:xfrm>
            <a:off x="1926206" y="428019"/>
            <a:ext cx="4950633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latin typeface="Montserrat Black" panose="00000A00000000000000" pitchFamily="2" charset="0"/>
                <a:cs typeface="+mn-cs"/>
              </a:rPr>
              <a:t>TVT CCTV</a:t>
            </a:r>
            <a:endParaRPr lang="de-DE" sz="3000" b="1" dirty="0">
              <a:latin typeface="Montserrat Black" panose="00000A00000000000000" pitchFamily="2" charset="0"/>
              <a:cs typeface="+mn-cs"/>
            </a:endParaRPr>
          </a:p>
          <a:p>
            <a:endParaRPr lang="en-AU" sz="3000" dirty="0">
              <a:latin typeface="Montserrat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FAB-5C2D-512D-620A-0EDC2622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1" y="837814"/>
            <a:ext cx="5627771" cy="1330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62C783-936C-CC4F-247D-1ED4EDAE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53" y="-53709"/>
            <a:ext cx="2232819" cy="111641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A27791-7DE7-9A97-70AF-FB276DE64713}"/>
              </a:ext>
            </a:extLst>
          </p:cNvPr>
          <p:cNvSpPr txBox="1">
            <a:spLocks/>
          </p:cNvSpPr>
          <p:nvPr/>
        </p:nvSpPr>
        <p:spPr>
          <a:xfrm>
            <a:off x="1926206" y="970819"/>
            <a:ext cx="7605510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solidFill>
                  <a:srgbClr val="C20047"/>
                </a:solidFill>
                <a:latin typeface="Montserrat" pitchFamily="2" charset="0"/>
                <a:cs typeface="+mn-cs"/>
              </a:rPr>
              <a:t>End User App</a:t>
            </a:r>
            <a:endParaRPr lang="de-DE" sz="3000" b="1" dirty="0">
              <a:solidFill>
                <a:srgbClr val="C20047"/>
              </a:solidFill>
              <a:latin typeface="Montserrat" pitchFamily="2" charset="0"/>
              <a:cs typeface="+mn-cs"/>
            </a:endParaRPr>
          </a:p>
          <a:p>
            <a:endParaRPr lang="en-AU" sz="3000" dirty="0">
              <a:latin typeface="Montserra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1DE1D1-3E36-3F01-D4B9-19CD497726F7}"/>
              </a:ext>
            </a:extLst>
          </p:cNvPr>
          <p:cNvSpPr txBox="1"/>
          <p:nvPr/>
        </p:nvSpPr>
        <p:spPr>
          <a:xfrm>
            <a:off x="2257819" y="1525558"/>
            <a:ext cx="2650083" cy="238347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End User App: </a:t>
            </a:r>
            <a:r>
              <a:rPr lang="en-AU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SuperCam</a:t>
            </a:r>
            <a:r>
              <a:rPr lang="en-AU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Plus</a:t>
            </a: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 to </a:t>
            </a: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Account Management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a new line will appear</a:t>
            </a:r>
            <a:r>
              <a:rPr lang="en-A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My Installer</a:t>
            </a: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NZ" sz="2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9D2B5-1D62-3D07-64E9-4D6C6AEA8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1755" y="1314111"/>
            <a:ext cx="2827175" cy="53650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E5A668-8E70-90EF-2B5B-5CCAC37D3981}"/>
              </a:ext>
            </a:extLst>
          </p:cNvPr>
          <p:cNvSpPr txBox="1"/>
          <p:nvPr/>
        </p:nvSpPr>
        <p:spPr>
          <a:xfrm>
            <a:off x="1398180" y="4175107"/>
            <a:ext cx="4013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AU" dirty="0"/>
              <a:t>  Select </a:t>
            </a:r>
            <a:r>
              <a:rPr lang="en-AU" b="1" dirty="0"/>
              <a:t>My Installer </a:t>
            </a:r>
            <a:r>
              <a:rPr lang="en-AU" dirty="0"/>
              <a:t>and then select  </a:t>
            </a:r>
            <a:r>
              <a:rPr lang="en-AU" b="1" dirty="0"/>
              <a:t>Add Hosting</a:t>
            </a:r>
            <a:r>
              <a:rPr lang="en-AU" dirty="0"/>
              <a:t>.</a:t>
            </a:r>
          </a:p>
        </p:txBody>
      </p:sp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id="{C5249DF8-CF63-BDBE-1355-3B4757320A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606" y="1307915"/>
            <a:ext cx="2827175" cy="5380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867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2325398-A7C4-4FAE-D9E6-8F033E65E9B7}"/>
              </a:ext>
            </a:extLst>
          </p:cNvPr>
          <p:cNvSpPr/>
          <p:nvPr/>
        </p:nvSpPr>
        <p:spPr>
          <a:xfrm>
            <a:off x="-2965460" y="-1334814"/>
            <a:ext cx="4495800" cy="92385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EF7FEBB7-A94D-D210-074A-472E5D5E51C5}"/>
              </a:ext>
            </a:extLst>
          </p:cNvPr>
          <p:cNvSpPr/>
          <p:nvPr/>
        </p:nvSpPr>
        <p:spPr>
          <a:xfrm>
            <a:off x="-409165" y="283075"/>
            <a:ext cx="2254393" cy="1242484"/>
          </a:xfrm>
          <a:custGeom>
            <a:avLst/>
            <a:gdLst>
              <a:gd name="connsiteX0" fmla="*/ 0 w 2875634"/>
              <a:gd name="connsiteY0" fmla="*/ 621242 h 1242483"/>
              <a:gd name="connsiteX1" fmla="*/ 621242 w 2875634"/>
              <a:gd name="connsiteY1" fmla="*/ 0 h 1242483"/>
              <a:gd name="connsiteX2" fmla="*/ 2254393 w 2875634"/>
              <a:gd name="connsiteY2" fmla="*/ 0 h 1242483"/>
              <a:gd name="connsiteX3" fmla="*/ 2875635 w 2875634"/>
              <a:gd name="connsiteY3" fmla="*/ 621242 h 1242483"/>
              <a:gd name="connsiteX4" fmla="*/ 2875634 w 2875634"/>
              <a:gd name="connsiteY4" fmla="*/ 621242 h 1242483"/>
              <a:gd name="connsiteX5" fmla="*/ 2254392 w 2875634"/>
              <a:gd name="connsiteY5" fmla="*/ 1242484 h 1242483"/>
              <a:gd name="connsiteX6" fmla="*/ 621242 w 2875634"/>
              <a:gd name="connsiteY6" fmla="*/ 1242483 h 1242483"/>
              <a:gd name="connsiteX7" fmla="*/ 0 w 2875634"/>
              <a:gd name="connsiteY7" fmla="*/ 621241 h 1242483"/>
              <a:gd name="connsiteX8" fmla="*/ 0 w 2875634"/>
              <a:gd name="connsiteY8" fmla="*/ 621242 h 1242483"/>
              <a:gd name="connsiteX0" fmla="*/ 0 w 2875635"/>
              <a:gd name="connsiteY0" fmla="*/ 621241 h 1242484"/>
              <a:gd name="connsiteX1" fmla="*/ 621242 w 2875635"/>
              <a:gd name="connsiteY1" fmla="*/ 0 h 1242484"/>
              <a:gd name="connsiteX2" fmla="*/ 2254393 w 2875635"/>
              <a:gd name="connsiteY2" fmla="*/ 0 h 1242484"/>
              <a:gd name="connsiteX3" fmla="*/ 2875635 w 2875635"/>
              <a:gd name="connsiteY3" fmla="*/ 621242 h 1242484"/>
              <a:gd name="connsiteX4" fmla="*/ 2875634 w 2875635"/>
              <a:gd name="connsiteY4" fmla="*/ 621242 h 1242484"/>
              <a:gd name="connsiteX5" fmla="*/ 2254392 w 2875635"/>
              <a:gd name="connsiteY5" fmla="*/ 1242484 h 1242484"/>
              <a:gd name="connsiteX6" fmla="*/ 621242 w 2875635"/>
              <a:gd name="connsiteY6" fmla="*/ 1242483 h 1242484"/>
              <a:gd name="connsiteX7" fmla="*/ 0 w 2875635"/>
              <a:gd name="connsiteY7" fmla="*/ 621241 h 1242484"/>
              <a:gd name="connsiteX0" fmla="*/ 204144 w 2458537"/>
              <a:gd name="connsiteY0" fmla="*/ 1242483 h 1242484"/>
              <a:gd name="connsiteX1" fmla="*/ 204144 w 2458537"/>
              <a:gd name="connsiteY1" fmla="*/ 0 h 1242484"/>
              <a:gd name="connsiteX2" fmla="*/ 1837295 w 2458537"/>
              <a:gd name="connsiteY2" fmla="*/ 0 h 1242484"/>
              <a:gd name="connsiteX3" fmla="*/ 2458537 w 2458537"/>
              <a:gd name="connsiteY3" fmla="*/ 621242 h 1242484"/>
              <a:gd name="connsiteX4" fmla="*/ 2458536 w 2458537"/>
              <a:gd name="connsiteY4" fmla="*/ 621242 h 1242484"/>
              <a:gd name="connsiteX5" fmla="*/ 1837294 w 2458537"/>
              <a:gd name="connsiteY5" fmla="*/ 1242484 h 1242484"/>
              <a:gd name="connsiteX6" fmla="*/ 204144 w 2458537"/>
              <a:gd name="connsiteY6" fmla="*/ 1242483 h 1242484"/>
              <a:gd name="connsiteX0" fmla="*/ 0 w 2254393"/>
              <a:gd name="connsiteY0" fmla="*/ 1242483 h 1242484"/>
              <a:gd name="connsiteX1" fmla="*/ 0 w 2254393"/>
              <a:gd name="connsiteY1" fmla="*/ 0 h 1242484"/>
              <a:gd name="connsiteX2" fmla="*/ 1633151 w 2254393"/>
              <a:gd name="connsiteY2" fmla="*/ 0 h 1242484"/>
              <a:gd name="connsiteX3" fmla="*/ 2254393 w 2254393"/>
              <a:gd name="connsiteY3" fmla="*/ 621242 h 1242484"/>
              <a:gd name="connsiteX4" fmla="*/ 2254392 w 2254393"/>
              <a:gd name="connsiteY4" fmla="*/ 621242 h 1242484"/>
              <a:gd name="connsiteX5" fmla="*/ 1633150 w 2254393"/>
              <a:gd name="connsiteY5" fmla="*/ 1242484 h 1242484"/>
              <a:gd name="connsiteX6" fmla="*/ 0 w 2254393"/>
              <a:gd name="connsiteY6" fmla="*/ 1242483 h 124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93" h="1242484">
                <a:moveTo>
                  <a:pt x="0" y="1242483"/>
                </a:moveTo>
                <a:lnTo>
                  <a:pt x="0" y="0"/>
                </a:lnTo>
                <a:lnTo>
                  <a:pt x="1633151" y="0"/>
                </a:lnTo>
                <a:cubicBezTo>
                  <a:pt x="1976253" y="0"/>
                  <a:pt x="2254393" y="278140"/>
                  <a:pt x="2254393" y="621242"/>
                </a:cubicBezTo>
                <a:lnTo>
                  <a:pt x="2254392" y="621242"/>
                </a:lnTo>
                <a:cubicBezTo>
                  <a:pt x="2254392" y="964344"/>
                  <a:pt x="1976252" y="1242484"/>
                  <a:pt x="1633150" y="1242484"/>
                </a:cubicBezTo>
                <a:lnTo>
                  <a:pt x="0" y="124248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Roboto Light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31AD04-DE1E-3130-AAB4-5ABED789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3233507" y="4919449"/>
            <a:ext cx="5494971" cy="49588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698A062-032B-10B9-DDA0-725717EFBB2F}"/>
              </a:ext>
            </a:extLst>
          </p:cNvPr>
          <p:cNvSpPr txBox="1">
            <a:spLocks/>
          </p:cNvSpPr>
          <p:nvPr/>
        </p:nvSpPr>
        <p:spPr>
          <a:xfrm>
            <a:off x="1926206" y="428019"/>
            <a:ext cx="4950633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latin typeface="Montserrat Black" panose="00000A00000000000000" pitchFamily="2" charset="0"/>
                <a:cs typeface="+mn-cs"/>
              </a:rPr>
              <a:t>TVT CCTV</a:t>
            </a:r>
            <a:endParaRPr lang="de-DE" sz="3000" b="1" dirty="0">
              <a:latin typeface="Montserrat Black" panose="00000A00000000000000" pitchFamily="2" charset="0"/>
              <a:cs typeface="+mn-cs"/>
            </a:endParaRPr>
          </a:p>
          <a:p>
            <a:endParaRPr lang="en-AU" sz="3000" dirty="0">
              <a:latin typeface="Montserrat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FAB-5C2D-512D-620A-0EDC2622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1" y="837814"/>
            <a:ext cx="5627771" cy="1330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62C783-936C-CC4F-247D-1ED4EDAE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53" y="-53709"/>
            <a:ext cx="2232819" cy="111641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AA27791-7DE7-9A97-70AF-FB276DE64713}"/>
              </a:ext>
            </a:extLst>
          </p:cNvPr>
          <p:cNvSpPr txBox="1">
            <a:spLocks/>
          </p:cNvSpPr>
          <p:nvPr/>
        </p:nvSpPr>
        <p:spPr>
          <a:xfrm>
            <a:off x="1926206" y="970819"/>
            <a:ext cx="7605510" cy="476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000" b="1" dirty="0">
                <a:solidFill>
                  <a:srgbClr val="C20047"/>
                </a:solidFill>
                <a:latin typeface="Montserrat" pitchFamily="2" charset="0"/>
                <a:cs typeface="+mn-cs"/>
              </a:rPr>
              <a:t>End User App</a:t>
            </a:r>
            <a:endParaRPr lang="de-DE" sz="3000" b="1" dirty="0">
              <a:solidFill>
                <a:srgbClr val="C20047"/>
              </a:solidFill>
              <a:latin typeface="Montserrat" pitchFamily="2" charset="0"/>
              <a:cs typeface="+mn-cs"/>
            </a:endParaRPr>
          </a:p>
          <a:p>
            <a:endParaRPr lang="en-AU" sz="3000" dirty="0"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85D7F-1A7E-0A50-3B21-081B124D2214}"/>
              </a:ext>
            </a:extLst>
          </p:cNvPr>
          <p:cNvSpPr txBox="1"/>
          <p:nvPr/>
        </p:nvSpPr>
        <p:spPr>
          <a:xfrm>
            <a:off x="1926206" y="1494068"/>
            <a:ext cx="7632440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the device you want to Add and then what Permissions and Validity options you want to use, then select complete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CE6FCC-7BF9-AE68-9D4D-829ED74E6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913" y="2168995"/>
            <a:ext cx="2064751" cy="39023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91D511-1CC9-D368-BB45-2988B46F1B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4371" y="2121416"/>
            <a:ext cx="2064751" cy="39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32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00ff5f-509a-42b3-993e-61e2d39beaa1">
      <Terms xmlns="http://schemas.microsoft.com/office/infopath/2007/PartnerControls"/>
    </lcf76f155ced4ddcb4097134ff3c332f>
    <TaxCatchAll xmlns="52ab5d28-40ad-4c6c-9306-a6ae450208f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B777EDE15D704AB758FC58F85D1653" ma:contentTypeVersion="15" ma:contentTypeDescription="Create a new document." ma:contentTypeScope="" ma:versionID="dd7663f65d144ca95bded8b7dd3a01f5">
  <xsd:schema xmlns:xsd="http://www.w3.org/2001/XMLSchema" xmlns:xs="http://www.w3.org/2001/XMLSchema" xmlns:p="http://schemas.microsoft.com/office/2006/metadata/properties" xmlns:ns2="fb00ff5f-509a-42b3-993e-61e2d39beaa1" xmlns:ns3="52ab5d28-40ad-4c6c-9306-a6ae450208f1" targetNamespace="http://schemas.microsoft.com/office/2006/metadata/properties" ma:root="true" ma:fieldsID="024ad7288c2d6e77dd6474dac591acee" ns2:_="" ns3:_="">
    <xsd:import namespace="fb00ff5f-509a-42b3-993e-61e2d39beaa1"/>
    <xsd:import namespace="52ab5d28-40ad-4c6c-9306-a6ae450208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0ff5f-509a-42b3-993e-61e2d39bea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28fa2c3-b102-4787-8df5-b23ef8e8fe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b5d28-40ad-4c6c-9306-a6ae450208f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d3f5a92-d845-4dd7-85cb-b1b2a6347af0}" ma:internalName="TaxCatchAll" ma:showField="CatchAllData" ma:web="52ab5d28-40ad-4c6c-9306-a6ae450208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FAB87F-C810-434E-9E95-117C821644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CFC0B1-2C7E-4490-ABF8-F7B6C073C915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52ab5d28-40ad-4c6c-9306-a6ae450208f1"/>
    <ds:schemaRef ds:uri="fb00ff5f-509a-42b3-993e-61e2d39beaa1"/>
  </ds:schemaRefs>
</ds:datastoreItem>
</file>

<file path=customXml/itemProps3.xml><?xml version="1.0" encoding="utf-8"?>
<ds:datastoreItem xmlns:ds="http://schemas.openxmlformats.org/officeDocument/2006/customXml" ds:itemID="{33974E83-4F7A-418F-B06A-2671EE81816B}"/>
</file>

<file path=docMetadata/LabelInfo.xml><?xml version="1.0" encoding="utf-8"?>
<clbl:labelList xmlns:clbl="http://schemas.microsoft.com/office/2020/mipLabelMetadata">
  <clbl:label id="{f2cd219a-7fef-4855-86b9-76cef3de89bd}" enabled="1" method="Standard" siteId="{6e417ab3-58de-417d-9aaa-da5837716c4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3617</TotalTime>
  <Words>519</Words>
  <Application>Microsoft Office PowerPoint</Application>
  <PresentationFormat>Widescreen</PresentationFormat>
  <Paragraphs>65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Montserrat</vt:lpstr>
      <vt:lpstr>Montserrat Black</vt:lpstr>
      <vt:lpstr>Roboto</vt:lpstr>
      <vt:lpstr>Roboto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Dicker Data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Mikayla Mackie</dc:creator>
  <cp:lastModifiedBy>Debbie Cannon</cp:lastModifiedBy>
  <cp:revision>61</cp:revision>
  <dcterms:created xsi:type="dcterms:W3CDTF">2023-05-07T21:53:36Z</dcterms:created>
  <dcterms:modified xsi:type="dcterms:W3CDTF">2024-09-13T04:32:57Z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0x010100C6B777EDE15D704AB758FC58F85D1653</vt:lpwstr>
  </property>
  <property fmtid="{D5CDD505-2E9C-101B-9397-08002B2CF9AE}" pid="3" name="MediaServiceImageTags">
    <vt:lpwstr/>
  </property>
</Properties>
</file>