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089" r:id="rId5"/>
    <p:sldId id="1214" r:id="rId6"/>
    <p:sldId id="1215" r:id="rId7"/>
    <p:sldId id="1216" r:id="rId8"/>
    <p:sldId id="12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27A65-CE16-4C7D-8CC3-A7FD25AED82F}" v="3" dt="2025-09-18T01:09:51.443"/>
    <p1510:client id="{BDC26F91-6E9A-4D41-BAEC-8D10E775986A}" v="42" dt="2025-09-17T02:06:22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mis Ngawaka" userId="25e92b51-d4df-412d-ac7f-6189ba4cc903" providerId="ADAL" clId="{62127A65-CE16-4C7D-8CC3-A7FD25AED82F}"/>
    <pc:docChg chg="custSel addSld delSld modSld">
      <pc:chgData name="Khamis Ngawaka" userId="25e92b51-d4df-412d-ac7f-6189ba4cc903" providerId="ADAL" clId="{62127A65-CE16-4C7D-8CC3-A7FD25AED82F}" dt="2025-09-18T01:47:21.442" v="928" actId="20577"/>
      <pc:docMkLst>
        <pc:docMk/>
      </pc:docMkLst>
      <pc:sldChg chg="modSp mod">
        <pc:chgData name="Khamis Ngawaka" userId="25e92b51-d4df-412d-ac7f-6189ba4cc903" providerId="ADAL" clId="{62127A65-CE16-4C7D-8CC3-A7FD25AED82F}" dt="2025-09-17T03:34:10.458" v="1" actId="20577"/>
        <pc:sldMkLst>
          <pc:docMk/>
          <pc:sldMk cId="3624843920" sldId="1089"/>
        </pc:sldMkLst>
        <pc:spChg chg="mod">
          <ac:chgData name="Khamis Ngawaka" userId="25e92b51-d4df-412d-ac7f-6189ba4cc903" providerId="ADAL" clId="{62127A65-CE16-4C7D-8CC3-A7FD25AED82F}" dt="2025-09-17T03:34:10.458" v="1" actId="20577"/>
          <ac:spMkLst>
            <pc:docMk/>
            <pc:sldMk cId="3624843920" sldId="1089"/>
            <ac:spMk id="6" creationId="{28691A3C-1E47-DA4F-5BF7-6A0308E1825A}"/>
          </ac:spMkLst>
        </pc:spChg>
      </pc:sldChg>
      <pc:sldChg chg="del">
        <pc:chgData name="Khamis Ngawaka" userId="25e92b51-d4df-412d-ac7f-6189ba4cc903" providerId="ADAL" clId="{62127A65-CE16-4C7D-8CC3-A7FD25AED82F}" dt="2025-09-17T03:36:46.434" v="283" actId="47"/>
        <pc:sldMkLst>
          <pc:docMk/>
          <pc:sldMk cId="3605009912" sldId="1205"/>
        </pc:sldMkLst>
      </pc:sldChg>
      <pc:sldChg chg="del">
        <pc:chgData name="Khamis Ngawaka" userId="25e92b51-d4df-412d-ac7f-6189ba4cc903" providerId="ADAL" clId="{62127A65-CE16-4C7D-8CC3-A7FD25AED82F}" dt="2025-09-17T03:36:48.053" v="285" actId="47"/>
        <pc:sldMkLst>
          <pc:docMk/>
          <pc:sldMk cId="81597964" sldId="1208"/>
        </pc:sldMkLst>
      </pc:sldChg>
      <pc:sldChg chg="del">
        <pc:chgData name="Khamis Ngawaka" userId="25e92b51-d4df-412d-ac7f-6189ba4cc903" providerId="ADAL" clId="{62127A65-CE16-4C7D-8CC3-A7FD25AED82F}" dt="2025-09-17T03:36:45.620" v="282" actId="47"/>
        <pc:sldMkLst>
          <pc:docMk/>
          <pc:sldMk cId="697935003" sldId="1212"/>
        </pc:sldMkLst>
      </pc:sldChg>
      <pc:sldChg chg="del">
        <pc:chgData name="Khamis Ngawaka" userId="25e92b51-d4df-412d-ac7f-6189ba4cc903" providerId="ADAL" clId="{62127A65-CE16-4C7D-8CC3-A7FD25AED82F}" dt="2025-09-17T03:36:47.314" v="284" actId="47"/>
        <pc:sldMkLst>
          <pc:docMk/>
          <pc:sldMk cId="2804713452" sldId="1213"/>
        </pc:sldMkLst>
      </pc:sldChg>
      <pc:sldChg chg="modSp mod">
        <pc:chgData name="Khamis Ngawaka" userId="25e92b51-d4df-412d-ac7f-6189ba4cc903" providerId="ADAL" clId="{62127A65-CE16-4C7D-8CC3-A7FD25AED82F}" dt="2025-09-18T01:47:21.442" v="928" actId="20577"/>
        <pc:sldMkLst>
          <pc:docMk/>
          <pc:sldMk cId="4053893921" sldId="1214"/>
        </pc:sldMkLst>
        <pc:spChg chg="mod">
          <ac:chgData name="Khamis Ngawaka" userId="25e92b51-d4df-412d-ac7f-6189ba4cc903" providerId="ADAL" clId="{62127A65-CE16-4C7D-8CC3-A7FD25AED82F}" dt="2025-09-18T01:47:21.442" v="928" actId="20577"/>
          <ac:spMkLst>
            <pc:docMk/>
            <pc:sldMk cId="4053893921" sldId="1214"/>
            <ac:spMk id="3" creationId="{9A48D585-9B5B-99F9-4BCA-2A8FC0D955AE}"/>
          </ac:spMkLst>
        </pc:spChg>
        <pc:picChg chg="mod">
          <ac:chgData name="Khamis Ngawaka" userId="25e92b51-d4df-412d-ac7f-6189ba4cc903" providerId="ADAL" clId="{62127A65-CE16-4C7D-8CC3-A7FD25AED82F}" dt="2025-09-17T03:36:59.288" v="287" actId="14100"/>
          <ac:picMkLst>
            <pc:docMk/>
            <pc:sldMk cId="4053893921" sldId="1214"/>
            <ac:picMk id="16" creationId="{2B992548-0F29-C9AE-89C9-C6847650B3FA}"/>
          </ac:picMkLst>
        </pc:picChg>
        <pc:cxnChg chg="mod">
          <ac:chgData name="Khamis Ngawaka" userId="25e92b51-d4df-412d-ac7f-6189ba4cc903" providerId="ADAL" clId="{62127A65-CE16-4C7D-8CC3-A7FD25AED82F}" dt="2025-09-17T03:37:22.257" v="293" actId="14100"/>
          <ac:cxnSpMkLst>
            <pc:docMk/>
            <pc:sldMk cId="4053893921" sldId="1214"/>
            <ac:cxnSpMk id="19" creationId="{7B4F71B8-8A1D-B53A-1172-EB2B5C6D0B47}"/>
          </ac:cxnSpMkLst>
        </pc:cxnChg>
        <pc:cxnChg chg="mod">
          <ac:chgData name="Khamis Ngawaka" userId="25e92b51-d4df-412d-ac7f-6189ba4cc903" providerId="ADAL" clId="{62127A65-CE16-4C7D-8CC3-A7FD25AED82F}" dt="2025-09-17T03:37:20.217" v="292" actId="14100"/>
          <ac:cxnSpMkLst>
            <pc:docMk/>
            <pc:sldMk cId="4053893921" sldId="1214"/>
            <ac:cxnSpMk id="21" creationId="{6FA6AF58-E3EB-9240-751B-4A1A56D1628E}"/>
          </ac:cxnSpMkLst>
        </pc:cxnChg>
        <pc:cxnChg chg="mod">
          <ac:chgData name="Khamis Ngawaka" userId="25e92b51-d4df-412d-ac7f-6189ba4cc903" providerId="ADAL" clId="{62127A65-CE16-4C7D-8CC3-A7FD25AED82F}" dt="2025-09-17T03:37:13.862" v="290" actId="14100"/>
          <ac:cxnSpMkLst>
            <pc:docMk/>
            <pc:sldMk cId="4053893921" sldId="1214"/>
            <ac:cxnSpMk id="23" creationId="{076349D1-75C4-11C9-14CD-14B8F528F1FA}"/>
          </ac:cxnSpMkLst>
        </pc:cxnChg>
      </pc:sldChg>
      <pc:sldChg chg="addSp delSp modSp add mod">
        <pc:chgData name="Khamis Ngawaka" userId="25e92b51-d4df-412d-ac7f-6189ba4cc903" providerId="ADAL" clId="{62127A65-CE16-4C7D-8CC3-A7FD25AED82F}" dt="2025-09-18T01:08:03.997" v="718" actId="113"/>
        <pc:sldMkLst>
          <pc:docMk/>
          <pc:sldMk cId="4216740813" sldId="1215"/>
        </pc:sldMkLst>
        <pc:spChg chg="mod">
          <ac:chgData name="Khamis Ngawaka" userId="25e92b51-d4df-412d-ac7f-6189ba4cc903" providerId="ADAL" clId="{62127A65-CE16-4C7D-8CC3-A7FD25AED82F}" dt="2025-09-18T01:08:03.997" v="718" actId="113"/>
          <ac:spMkLst>
            <pc:docMk/>
            <pc:sldMk cId="4216740813" sldId="1215"/>
            <ac:spMk id="3" creationId="{EA56D80E-DD22-7A3E-48F8-FD018961A976}"/>
          </ac:spMkLst>
        </pc:spChg>
        <pc:picChg chg="add mod">
          <ac:chgData name="Khamis Ngawaka" userId="25e92b51-d4df-412d-ac7f-6189ba4cc903" providerId="ADAL" clId="{62127A65-CE16-4C7D-8CC3-A7FD25AED82F}" dt="2025-09-18T00:19:12.355" v="682" actId="14100"/>
          <ac:picMkLst>
            <pc:docMk/>
            <pc:sldMk cId="4216740813" sldId="1215"/>
            <ac:picMk id="6" creationId="{4E19FBAC-4FD2-20DD-CCF0-C7632A71C0F2}"/>
          </ac:picMkLst>
        </pc:picChg>
        <pc:picChg chg="del">
          <ac:chgData name="Khamis Ngawaka" userId="25e92b51-d4df-412d-ac7f-6189ba4cc903" providerId="ADAL" clId="{62127A65-CE16-4C7D-8CC3-A7FD25AED82F}" dt="2025-09-17T03:46:46.337" v="442" actId="478"/>
          <ac:picMkLst>
            <pc:docMk/>
            <pc:sldMk cId="4216740813" sldId="1215"/>
            <ac:picMk id="16" creationId="{47E20058-0CBB-50DD-6E91-C98AAD686EF8}"/>
          </ac:picMkLst>
        </pc:picChg>
        <pc:cxnChg chg="del">
          <ac:chgData name="Khamis Ngawaka" userId="25e92b51-d4df-412d-ac7f-6189ba4cc903" providerId="ADAL" clId="{62127A65-CE16-4C7D-8CC3-A7FD25AED82F}" dt="2025-09-17T03:46:47.433" v="443" actId="478"/>
          <ac:cxnSpMkLst>
            <pc:docMk/>
            <pc:sldMk cId="4216740813" sldId="1215"/>
            <ac:cxnSpMk id="19" creationId="{A944EE8F-3E2A-5E73-04F1-131D54E81A53}"/>
          </ac:cxnSpMkLst>
        </pc:cxnChg>
        <pc:cxnChg chg="del">
          <ac:chgData name="Khamis Ngawaka" userId="25e92b51-d4df-412d-ac7f-6189ba4cc903" providerId="ADAL" clId="{62127A65-CE16-4C7D-8CC3-A7FD25AED82F}" dt="2025-09-17T03:46:48.601" v="444" actId="478"/>
          <ac:cxnSpMkLst>
            <pc:docMk/>
            <pc:sldMk cId="4216740813" sldId="1215"/>
            <ac:cxnSpMk id="21" creationId="{769889E9-7671-6FEB-B709-37C924E3E64A}"/>
          </ac:cxnSpMkLst>
        </pc:cxnChg>
        <pc:cxnChg chg="del">
          <ac:chgData name="Khamis Ngawaka" userId="25e92b51-d4df-412d-ac7f-6189ba4cc903" providerId="ADAL" clId="{62127A65-CE16-4C7D-8CC3-A7FD25AED82F}" dt="2025-09-17T03:46:49.505" v="445" actId="478"/>
          <ac:cxnSpMkLst>
            <pc:docMk/>
            <pc:sldMk cId="4216740813" sldId="1215"/>
            <ac:cxnSpMk id="23" creationId="{3DE4F11C-10BF-0B84-3789-ADDE3C0D2A9A}"/>
          </ac:cxnSpMkLst>
        </pc:cxnChg>
      </pc:sldChg>
      <pc:sldChg chg="addSp delSp modSp add mod">
        <pc:chgData name="Khamis Ngawaka" userId="25e92b51-d4df-412d-ac7f-6189ba4cc903" providerId="ADAL" clId="{62127A65-CE16-4C7D-8CC3-A7FD25AED82F}" dt="2025-09-18T01:37:22.098" v="924" actId="20577"/>
        <pc:sldMkLst>
          <pc:docMk/>
          <pc:sldMk cId="714453887" sldId="1216"/>
        </pc:sldMkLst>
        <pc:spChg chg="mod">
          <ac:chgData name="Khamis Ngawaka" userId="25e92b51-d4df-412d-ac7f-6189ba4cc903" providerId="ADAL" clId="{62127A65-CE16-4C7D-8CC3-A7FD25AED82F}" dt="2025-09-18T01:08:24.041" v="720" actId="12"/>
          <ac:spMkLst>
            <pc:docMk/>
            <pc:sldMk cId="714453887" sldId="1216"/>
            <ac:spMk id="3" creationId="{74C93303-C3A5-F4EC-70CB-2AD5F957D8EF}"/>
          </ac:spMkLst>
        </pc:spChg>
        <pc:spChg chg="add mod">
          <ac:chgData name="Khamis Ngawaka" userId="25e92b51-d4df-412d-ac7f-6189ba4cc903" providerId="ADAL" clId="{62127A65-CE16-4C7D-8CC3-A7FD25AED82F}" dt="2025-09-18T01:37:22.098" v="924" actId="20577"/>
          <ac:spMkLst>
            <pc:docMk/>
            <pc:sldMk cId="714453887" sldId="1216"/>
            <ac:spMk id="8" creationId="{5592B311-38F5-2648-2D1D-E7465A8F6121}"/>
          </ac:spMkLst>
        </pc:spChg>
        <pc:picChg chg="del">
          <ac:chgData name="Khamis Ngawaka" userId="25e92b51-d4df-412d-ac7f-6189ba4cc903" providerId="ADAL" clId="{62127A65-CE16-4C7D-8CC3-A7FD25AED82F}" dt="2025-09-18T00:08:02.079" v="595" actId="478"/>
          <ac:picMkLst>
            <pc:docMk/>
            <pc:sldMk cId="714453887" sldId="1216"/>
            <ac:picMk id="6" creationId="{2D52A551-316A-389C-F5BA-D00BAAB202E0}"/>
          </ac:picMkLst>
        </pc:picChg>
        <pc:picChg chg="add mod">
          <ac:chgData name="Khamis Ngawaka" userId="25e92b51-d4df-412d-ac7f-6189ba4cc903" providerId="ADAL" clId="{62127A65-CE16-4C7D-8CC3-A7FD25AED82F}" dt="2025-09-18T01:09:45.094" v="724" actId="1076"/>
          <ac:picMkLst>
            <pc:docMk/>
            <pc:sldMk cId="714453887" sldId="1216"/>
            <ac:picMk id="6" creationId="{BBE95524-0D0A-7DA3-A65A-A7F10EEBFA9E}"/>
          </ac:picMkLst>
        </pc:picChg>
        <pc:picChg chg="add del mod">
          <ac:chgData name="Khamis Ngawaka" userId="25e92b51-d4df-412d-ac7f-6189ba4cc903" providerId="ADAL" clId="{62127A65-CE16-4C7D-8CC3-A7FD25AED82F}" dt="2025-09-18T01:08:49.186" v="721" actId="21"/>
          <ac:picMkLst>
            <pc:docMk/>
            <pc:sldMk cId="714453887" sldId="1216"/>
            <ac:picMk id="7" creationId="{6C474475-3E34-030B-675E-D5C35AC9C87F}"/>
          </ac:picMkLst>
        </pc:picChg>
      </pc:sldChg>
      <pc:sldChg chg="modSp add del mod">
        <pc:chgData name="Khamis Ngawaka" userId="25e92b51-d4df-412d-ac7f-6189ba4cc903" providerId="ADAL" clId="{62127A65-CE16-4C7D-8CC3-A7FD25AED82F}" dt="2025-09-18T01:13:35.442" v="883" actId="47"/>
        <pc:sldMkLst>
          <pc:docMk/>
          <pc:sldMk cId="2107757308" sldId="1217"/>
        </pc:sldMkLst>
        <pc:spChg chg="mod">
          <ac:chgData name="Khamis Ngawaka" userId="25e92b51-d4df-412d-ac7f-6189ba4cc903" providerId="ADAL" clId="{62127A65-CE16-4C7D-8CC3-A7FD25AED82F}" dt="2025-09-18T01:12:53.578" v="882" actId="113"/>
          <ac:spMkLst>
            <pc:docMk/>
            <pc:sldMk cId="2107757308" sldId="1217"/>
            <ac:spMk id="3" creationId="{7D7B8CA7-0754-714E-7506-21DB2575E4DE}"/>
          </ac:spMkLst>
        </pc:spChg>
      </pc:sldChg>
      <pc:sldChg chg="addSp delSp modSp add mod">
        <pc:chgData name="Khamis Ngawaka" userId="25e92b51-d4df-412d-ac7f-6189ba4cc903" providerId="ADAL" clId="{62127A65-CE16-4C7D-8CC3-A7FD25AED82F}" dt="2025-09-18T01:33:52.104" v="906" actId="14100"/>
        <pc:sldMkLst>
          <pc:docMk/>
          <pc:sldMk cId="3949551946" sldId="1217"/>
        </pc:sldMkLst>
        <pc:picChg chg="del">
          <ac:chgData name="Khamis Ngawaka" userId="25e92b51-d4df-412d-ac7f-6189ba4cc903" providerId="ADAL" clId="{62127A65-CE16-4C7D-8CC3-A7FD25AED82F}" dt="2025-09-18T01:15:41.254" v="885" actId="478"/>
          <ac:picMkLst>
            <pc:docMk/>
            <pc:sldMk cId="3949551946" sldId="1217"/>
            <ac:picMk id="6" creationId="{C44624A1-DF6C-F416-59A7-EC4D75EF9404}"/>
          </ac:picMkLst>
        </pc:picChg>
        <pc:picChg chg="add mod">
          <ac:chgData name="Khamis Ngawaka" userId="25e92b51-d4df-412d-ac7f-6189ba4cc903" providerId="ADAL" clId="{62127A65-CE16-4C7D-8CC3-A7FD25AED82F}" dt="2025-09-18T01:33:42.127" v="903" actId="14100"/>
          <ac:picMkLst>
            <pc:docMk/>
            <pc:sldMk cId="3949551946" sldId="1217"/>
            <ac:picMk id="7" creationId="{9447839C-5203-3E59-9CB0-5AB03B7BD8E5}"/>
          </ac:picMkLst>
        </pc:picChg>
        <pc:picChg chg="add del">
          <ac:chgData name="Khamis Ngawaka" userId="25e92b51-d4df-412d-ac7f-6189ba4cc903" providerId="ADAL" clId="{62127A65-CE16-4C7D-8CC3-A7FD25AED82F}" dt="2025-09-18T01:17:02.350" v="891" actId="478"/>
          <ac:picMkLst>
            <pc:docMk/>
            <pc:sldMk cId="3949551946" sldId="1217"/>
            <ac:picMk id="10" creationId="{E0D27861-E22F-A517-B3E2-8E69FB18091F}"/>
          </ac:picMkLst>
        </pc:picChg>
        <pc:picChg chg="add mod">
          <ac:chgData name="Khamis Ngawaka" userId="25e92b51-d4df-412d-ac7f-6189ba4cc903" providerId="ADAL" clId="{62127A65-CE16-4C7D-8CC3-A7FD25AED82F}" dt="2025-09-18T01:33:52.104" v="906" actId="14100"/>
          <ac:picMkLst>
            <pc:docMk/>
            <pc:sldMk cId="3949551946" sldId="1217"/>
            <ac:picMk id="12" creationId="{3DA8EF78-387D-BD87-6230-FAFE851530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8.png"/><Relationship Id="rId3" Type="http://schemas.openxmlformats.org/officeDocument/2006/relationships/hyperlink" Target="https://au.linkedin.com/company/dicker-data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user/DickerData" TargetMode="External"/><Relationship Id="rId17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dickerdata?lang=en" TargetMode="External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5" Type="http://schemas.openxmlformats.org/officeDocument/2006/relationships/hyperlink" Target="http://www.dickerdata.com.au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ASXDDR/" TargetMode="External"/><Relationship Id="rId14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8.png"/><Relationship Id="rId3" Type="http://schemas.openxmlformats.org/officeDocument/2006/relationships/hyperlink" Target="https://au.linkedin.com/company/dicker-data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user/DickerData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1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dickerdata?lang=en" TargetMode="External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ASXDDR/" TargetMode="External"/><Relationship Id="rId1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8.png"/><Relationship Id="rId3" Type="http://schemas.openxmlformats.org/officeDocument/2006/relationships/hyperlink" Target="https://au.linkedin.com/company/dicker-data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user/DickerData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1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dickerdata?lang=en" TargetMode="External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ASXDDR/" TargetMode="External"/><Relationship Id="rId1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dickerdata.com.au/" TargetMode="External"/><Relationship Id="rId4" Type="http://schemas.openxmlformats.org/officeDocument/2006/relationships/image" Target="../media/image1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dickerdata.com.au/" TargetMode="External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socia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30194-ADBD-C358-1FB6-B08124752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8"/>
            <a:ext cx="12187684" cy="6874616"/>
          </a:xfrm>
          <a:prstGeom prst="rect">
            <a:avLst/>
          </a:prstGeom>
        </p:spPr>
      </p:pic>
      <p:sp>
        <p:nvSpPr>
          <p:cNvPr id="25" name="Heading">
            <a:extLst>
              <a:ext uri="{FF2B5EF4-FFF2-40B4-BE49-F238E27FC236}">
                <a16:creationId xmlns:a16="http://schemas.microsoft.com/office/drawing/2014/main" id="{FB5F6D1E-D7E9-FD61-9159-6FCBC41C8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5" y="2330897"/>
            <a:ext cx="9826848" cy="2008416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heading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pic>
        <p:nvPicPr>
          <p:cNvPr id="13" name="Graphic 12">
            <a:hlinkClick r:id="rId3"/>
            <a:extLst>
              <a:ext uri="{FF2B5EF4-FFF2-40B4-BE49-F238E27FC236}">
                <a16:creationId xmlns:a16="http://schemas.microsoft.com/office/drawing/2014/main" id="{CF698220-D26D-079D-860F-01284B7E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6024" y="5296013"/>
            <a:ext cx="486871" cy="486871"/>
          </a:xfrm>
          <a:prstGeom prst="rect">
            <a:avLst/>
          </a:prstGeom>
        </p:spPr>
      </p:pic>
      <p:pic>
        <p:nvPicPr>
          <p:cNvPr id="14" name="Graphic 13">
            <a:hlinkClick r:id="rId6"/>
            <a:extLst>
              <a:ext uri="{FF2B5EF4-FFF2-40B4-BE49-F238E27FC236}">
                <a16:creationId xmlns:a16="http://schemas.microsoft.com/office/drawing/2014/main" id="{ABD6184A-CFEE-7444-3198-26F1F53B3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96002" y="5297427"/>
            <a:ext cx="485457" cy="485457"/>
          </a:xfrm>
          <a:prstGeom prst="rect">
            <a:avLst/>
          </a:prstGeom>
        </p:spPr>
      </p:pic>
      <p:pic>
        <p:nvPicPr>
          <p:cNvPr id="15" name="Graphic 14">
            <a:hlinkClick r:id="rId9"/>
            <a:extLst>
              <a:ext uri="{FF2B5EF4-FFF2-40B4-BE49-F238E27FC236}">
                <a16:creationId xmlns:a16="http://schemas.microsoft.com/office/drawing/2014/main" id="{91573374-DF69-00FC-CE9E-72D210689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6024" y="5872932"/>
            <a:ext cx="485457" cy="485457"/>
          </a:xfrm>
          <a:prstGeom prst="rect">
            <a:avLst/>
          </a:prstGeom>
        </p:spPr>
      </p:pic>
      <p:pic>
        <p:nvPicPr>
          <p:cNvPr id="16" name="Graphic 15">
            <a:hlinkClick r:id="rId12"/>
            <a:extLst>
              <a:ext uri="{FF2B5EF4-FFF2-40B4-BE49-F238E27FC236}">
                <a16:creationId xmlns:a16="http://schemas.microsoft.com/office/drawing/2014/main" id="{85E4AC4D-0323-203C-EE68-2DE2E09A15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196002" y="5872932"/>
            <a:ext cx="485457" cy="485457"/>
          </a:xfrm>
          <a:prstGeom prst="rect">
            <a:avLst/>
          </a:prstGeom>
        </p:spPr>
      </p:pic>
      <p:sp>
        <p:nvSpPr>
          <p:cNvPr id="12" name="TextBox 11">
            <a:hlinkClick r:id="rId15"/>
            <a:extLst>
              <a:ext uri="{FF2B5EF4-FFF2-40B4-BE49-F238E27FC236}">
                <a16:creationId xmlns:a16="http://schemas.microsoft.com/office/drawing/2014/main" id="{8DA8FD5F-9996-8923-4D0B-42BAF854D983}"/>
              </a:ext>
            </a:extLst>
          </p:cNvPr>
          <p:cNvSpPr txBox="1"/>
          <p:nvPr userDrawn="1"/>
        </p:nvSpPr>
        <p:spPr>
          <a:xfrm>
            <a:off x="3097530" y="4735434"/>
            <a:ext cx="34632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spc="30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www.dickerdata.com.au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9E4EDC-D7F5-75E3-F18A-05E0DB9E531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40555" y="1059545"/>
            <a:ext cx="1968405" cy="746396"/>
          </a:xfrm>
          <a:prstGeom prst="rect">
            <a:avLst/>
          </a:prstGeom>
        </p:spPr>
      </p:pic>
      <p:cxnSp>
        <p:nvCxnSpPr>
          <p:cNvPr id="19" name="Title Line">
            <a:extLst>
              <a:ext uri="{FF2B5EF4-FFF2-40B4-BE49-F238E27FC236}">
                <a16:creationId xmlns:a16="http://schemas.microsoft.com/office/drawing/2014/main" id="{7C6FDDDF-F7EB-89A2-7565-FED3F12213B0}"/>
              </a:ext>
            </a:extLst>
          </p:cNvPr>
          <p:cNvCxnSpPr>
            <a:cxnSpLocks/>
          </p:cNvCxnSpPr>
          <p:nvPr userDrawn="1"/>
        </p:nvCxnSpPr>
        <p:spPr>
          <a:xfrm>
            <a:off x="0" y="4843156"/>
            <a:ext cx="2891790" cy="0"/>
          </a:xfrm>
          <a:prstGeom prst="straightConnector1">
            <a:avLst/>
          </a:prstGeom>
          <a:ln w="5080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0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with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image">
            <a:extLst>
              <a:ext uri="{FF2B5EF4-FFF2-40B4-BE49-F238E27FC236}">
                <a16:creationId xmlns:a16="http://schemas.microsoft.com/office/drawing/2014/main" id="{1B4700AF-B21A-3516-2E35-E4F9B1FD9A1B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90849" y="1101727"/>
            <a:ext cx="4369740" cy="436485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" name="Heading">
            <a:extLst>
              <a:ext uri="{FF2B5EF4-FFF2-40B4-BE49-F238E27FC236}">
                <a16:creationId xmlns:a16="http://schemas.microsoft.com/office/drawing/2014/main" id="{87BB52D4-142A-F1CC-DCB8-5A48BF2F41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2000" y="1749020"/>
            <a:ext cx="5019151" cy="1964752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50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your heading 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cxnSp>
        <p:nvCxnSpPr>
          <p:cNvPr id="3" name="Title Line">
            <a:extLst>
              <a:ext uri="{FF2B5EF4-FFF2-40B4-BE49-F238E27FC236}">
                <a16:creationId xmlns:a16="http://schemas.microsoft.com/office/drawing/2014/main" id="{FFD7CB0D-371B-DE23-685E-B2554E563BC8}"/>
              </a:ext>
            </a:extLst>
          </p:cNvPr>
          <p:cNvCxnSpPr>
            <a:cxnSpLocks/>
          </p:cNvCxnSpPr>
          <p:nvPr userDrawn="1"/>
        </p:nvCxnSpPr>
        <p:spPr>
          <a:xfrm>
            <a:off x="6282000" y="4158474"/>
            <a:ext cx="1521542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08E087-70C1-87B6-0809-0B6395578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-611622" y="4056334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icons +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515938" y="2597203"/>
            <a:ext cx="1497873" cy="149787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378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2448388" y="2597203"/>
            <a:ext cx="1497873" cy="149787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703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4380838" y="2597203"/>
            <a:ext cx="1497873" cy="149787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6027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6313288" y="2597203"/>
            <a:ext cx="1497873" cy="149787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352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8245738" y="2597203"/>
            <a:ext cx="1497873" cy="149787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4676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93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4844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094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345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595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74CC8A3-31B8-118A-1CB4-B540FE91F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753452DB-2D68-CCE8-6F76-61AD2ADCE0D5}"/>
              </a:ext>
            </a:extLst>
          </p:cNvPr>
          <p:cNvSpPr>
            <a:spLocks noChangeAspect="1"/>
          </p:cNvSpPr>
          <p:nvPr userDrawn="1"/>
        </p:nvSpPr>
        <p:spPr>
          <a:xfrm>
            <a:off x="10178190" y="2597203"/>
            <a:ext cx="1497873" cy="149787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5">
            <a:extLst>
              <a:ext uri="{FF2B5EF4-FFF2-40B4-BE49-F238E27FC236}">
                <a16:creationId xmlns:a16="http://schemas.microsoft.com/office/drawing/2014/main" id="{BC6A5F6C-DAF8-72F6-6ACC-ACF6378A3DB8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10400104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5AEDDE9-097B-61D3-E555-5399943B83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7846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4683DD-328D-FB29-C124-4B65A3273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6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4FA49E-7358-369E-5157-020B1B1C210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75AC9649-E9CC-7B8D-54E9-9523A90BFD9C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DF0EB875-B5A3-FA16-3D80-0EDD259DA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989278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272E0F6-8E41-B64B-E64A-981FA43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D17A6425-7F08-8C4A-BEE8-96C01E7B287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06A095A-590B-BA03-671A-64B6978BC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FFAA7879-80FF-AF5F-AC90-C294F4D230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1D5C53D3-A8D0-B0B5-C507-08EF917CF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B64E88-EE6C-448E-C65A-CEA99A3CE1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07265832-52DF-5409-8D34-814E047571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544F80E3-7ADA-8925-47F9-3F9A232AF4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25B36-67B0-8116-511F-7EBB1C66F1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ircle with Glow1">
            <a:extLst>
              <a:ext uri="{FF2B5EF4-FFF2-40B4-BE49-F238E27FC236}">
                <a16:creationId xmlns:a16="http://schemas.microsoft.com/office/drawing/2014/main" id="{BE8BE0FD-3708-AB8D-77E2-49FEF9722B61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-top">
            <a:extLst>
              <a:ext uri="{FF2B5EF4-FFF2-40B4-BE49-F238E27FC236}">
                <a16:creationId xmlns:a16="http://schemas.microsoft.com/office/drawing/2014/main" id="{62BE671D-1EAF-4832-8229-0BEF84324CC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Circle with Glow1">
            <a:extLst>
              <a:ext uri="{FF2B5EF4-FFF2-40B4-BE49-F238E27FC236}">
                <a16:creationId xmlns:a16="http://schemas.microsoft.com/office/drawing/2014/main" id="{36CF73C1-BD6E-B2F3-7E2E-0A03A8D741AB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-top">
            <a:extLst>
              <a:ext uri="{FF2B5EF4-FFF2-40B4-BE49-F238E27FC236}">
                <a16:creationId xmlns:a16="http://schemas.microsoft.com/office/drawing/2014/main" id="{CC03F3FC-B73B-DD90-C38F-4BD1BDDB946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9" name="Circle with Glow1">
            <a:extLst>
              <a:ext uri="{FF2B5EF4-FFF2-40B4-BE49-F238E27FC236}">
                <a16:creationId xmlns:a16="http://schemas.microsoft.com/office/drawing/2014/main" id="{77938AB4-783B-550E-4BD9-C5D982FA139A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-top">
            <a:extLst>
              <a:ext uri="{FF2B5EF4-FFF2-40B4-BE49-F238E27FC236}">
                <a16:creationId xmlns:a16="http://schemas.microsoft.com/office/drawing/2014/main" id="{BAC51505-5E8F-87EC-C8F4-9B8FFC8F8AD9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Circle with Glow1">
            <a:extLst>
              <a:ext uri="{FF2B5EF4-FFF2-40B4-BE49-F238E27FC236}">
                <a16:creationId xmlns:a16="http://schemas.microsoft.com/office/drawing/2014/main" id="{88C17C1F-4151-C6FB-1CC6-6F75F92ADE95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Icon-top">
            <a:extLst>
              <a:ext uri="{FF2B5EF4-FFF2-40B4-BE49-F238E27FC236}">
                <a16:creationId xmlns:a16="http://schemas.microsoft.com/office/drawing/2014/main" id="{5A6BECD8-41DB-DBCD-B2F6-A79DEF58ECB7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9E0D211F-400A-64AC-111B-52526ED48C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1759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Circle with Glow1">
            <a:extLst>
              <a:ext uri="{FF2B5EF4-FFF2-40B4-BE49-F238E27FC236}">
                <a16:creationId xmlns:a16="http://schemas.microsoft.com/office/drawing/2014/main" id="{9B220B2F-F9E1-D2DE-61A8-8A6E693FDA48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2228078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Icon-top">
            <a:extLst>
              <a:ext uri="{FF2B5EF4-FFF2-40B4-BE49-F238E27FC236}">
                <a16:creationId xmlns:a16="http://schemas.microsoft.com/office/drawing/2014/main" id="{22931A6D-B531-1723-0C26-6FBB756AFC98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92222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51429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con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4FA49E-7358-369E-5157-020B1B1C210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75AC9649-E9CC-7B8D-54E9-9523A90BFD9C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DF0EB875-B5A3-FA16-3D80-0EDD259DA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989278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272E0F6-8E41-B64B-E64A-981FA43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D17A6425-7F08-8C4A-BEE8-96C01E7B287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06A095A-590B-BA03-671A-64B6978BC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FFAA7879-80FF-AF5F-AC90-C294F4D230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1D5C53D3-A8D0-B0B5-C507-08EF917CF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B64E88-EE6C-448E-C65A-CEA99A3CE1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07265832-52DF-5409-8D34-814E047571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544F80E3-7ADA-8925-47F9-3F9A232AF4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25B36-67B0-8116-511F-7EBB1C66F1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ircle with Glow1">
            <a:extLst>
              <a:ext uri="{FF2B5EF4-FFF2-40B4-BE49-F238E27FC236}">
                <a16:creationId xmlns:a16="http://schemas.microsoft.com/office/drawing/2014/main" id="{BE8BE0FD-3708-AB8D-77E2-49FEF9722B61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-top">
            <a:extLst>
              <a:ext uri="{FF2B5EF4-FFF2-40B4-BE49-F238E27FC236}">
                <a16:creationId xmlns:a16="http://schemas.microsoft.com/office/drawing/2014/main" id="{62BE671D-1EAF-4832-8229-0BEF84324CC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Circle with Glow1">
            <a:extLst>
              <a:ext uri="{FF2B5EF4-FFF2-40B4-BE49-F238E27FC236}">
                <a16:creationId xmlns:a16="http://schemas.microsoft.com/office/drawing/2014/main" id="{36CF73C1-BD6E-B2F3-7E2E-0A03A8D741AB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-top">
            <a:extLst>
              <a:ext uri="{FF2B5EF4-FFF2-40B4-BE49-F238E27FC236}">
                <a16:creationId xmlns:a16="http://schemas.microsoft.com/office/drawing/2014/main" id="{CC03F3FC-B73B-DD90-C38F-4BD1BDDB946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9" name="Circle with Glow1">
            <a:extLst>
              <a:ext uri="{FF2B5EF4-FFF2-40B4-BE49-F238E27FC236}">
                <a16:creationId xmlns:a16="http://schemas.microsoft.com/office/drawing/2014/main" id="{77938AB4-783B-550E-4BD9-C5D982FA139A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-top">
            <a:extLst>
              <a:ext uri="{FF2B5EF4-FFF2-40B4-BE49-F238E27FC236}">
                <a16:creationId xmlns:a16="http://schemas.microsoft.com/office/drawing/2014/main" id="{BAC51505-5E8F-87EC-C8F4-9B8FFC8F8AD9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Circle with Glow1">
            <a:extLst>
              <a:ext uri="{FF2B5EF4-FFF2-40B4-BE49-F238E27FC236}">
                <a16:creationId xmlns:a16="http://schemas.microsoft.com/office/drawing/2014/main" id="{88C17C1F-4151-C6FB-1CC6-6F75F92ADE95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Icon-top">
            <a:extLst>
              <a:ext uri="{FF2B5EF4-FFF2-40B4-BE49-F238E27FC236}">
                <a16:creationId xmlns:a16="http://schemas.microsoft.com/office/drawing/2014/main" id="{5A6BECD8-41DB-DBCD-B2F6-A79DEF58ECB7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9E0D211F-400A-64AC-111B-52526ED48C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1759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Circle with Glow1">
            <a:extLst>
              <a:ext uri="{FF2B5EF4-FFF2-40B4-BE49-F238E27FC236}">
                <a16:creationId xmlns:a16="http://schemas.microsoft.com/office/drawing/2014/main" id="{9B220B2F-F9E1-D2DE-61A8-8A6E693FDA48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2228078"/>
            <a:ext cx="1048681" cy="104868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Icon-top">
            <a:extLst>
              <a:ext uri="{FF2B5EF4-FFF2-40B4-BE49-F238E27FC236}">
                <a16:creationId xmlns:a16="http://schemas.microsoft.com/office/drawing/2014/main" id="{22931A6D-B531-1723-0C26-6FBB756AFC98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92222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401099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icon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4FA49E-7358-369E-5157-020B1B1C210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75AC9649-E9CC-7B8D-54E9-9523A90BFD9C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DF0EB875-B5A3-FA16-3D80-0EDD259DA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989278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272E0F6-8E41-B64B-E64A-981FA43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D17A6425-7F08-8C4A-BEE8-96C01E7B287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06A095A-590B-BA03-671A-64B6978BC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FFAA7879-80FF-AF5F-AC90-C294F4D230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1D5C53D3-A8D0-B0B5-C507-08EF917CF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B64E88-EE6C-448E-C65A-CEA99A3CE1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07265832-52DF-5409-8D34-814E047571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544F80E3-7ADA-8925-47F9-3F9A232AF4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25B36-67B0-8116-511F-7EBB1C66F1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ircle with Glow1">
            <a:extLst>
              <a:ext uri="{FF2B5EF4-FFF2-40B4-BE49-F238E27FC236}">
                <a16:creationId xmlns:a16="http://schemas.microsoft.com/office/drawing/2014/main" id="{BE8BE0FD-3708-AB8D-77E2-49FEF9722B61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-top">
            <a:extLst>
              <a:ext uri="{FF2B5EF4-FFF2-40B4-BE49-F238E27FC236}">
                <a16:creationId xmlns:a16="http://schemas.microsoft.com/office/drawing/2014/main" id="{62BE671D-1EAF-4832-8229-0BEF84324CC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Circle with Glow1">
            <a:extLst>
              <a:ext uri="{FF2B5EF4-FFF2-40B4-BE49-F238E27FC236}">
                <a16:creationId xmlns:a16="http://schemas.microsoft.com/office/drawing/2014/main" id="{36CF73C1-BD6E-B2F3-7E2E-0A03A8D741AB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-top">
            <a:extLst>
              <a:ext uri="{FF2B5EF4-FFF2-40B4-BE49-F238E27FC236}">
                <a16:creationId xmlns:a16="http://schemas.microsoft.com/office/drawing/2014/main" id="{CC03F3FC-B73B-DD90-C38F-4BD1BDDB946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9" name="Circle with Glow1">
            <a:extLst>
              <a:ext uri="{FF2B5EF4-FFF2-40B4-BE49-F238E27FC236}">
                <a16:creationId xmlns:a16="http://schemas.microsoft.com/office/drawing/2014/main" id="{77938AB4-783B-550E-4BD9-C5D982FA139A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-top">
            <a:extLst>
              <a:ext uri="{FF2B5EF4-FFF2-40B4-BE49-F238E27FC236}">
                <a16:creationId xmlns:a16="http://schemas.microsoft.com/office/drawing/2014/main" id="{BAC51505-5E8F-87EC-C8F4-9B8FFC8F8AD9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Circle with Glow1">
            <a:extLst>
              <a:ext uri="{FF2B5EF4-FFF2-40B4-BE49-F238E27FC236}">
                <a16:creationId xmlns:a16="http://schemas.microsoft.com/office/drawing/2014/main" id="{88C17C1F-4151-C6FB-1CC6-6F75F92ADE95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Icon-top">
            <a:extLst>
              <a:ext uri="{FF2B5EF4-FFF2-40B4-BE49-F238E27FC236}">
                <a16:creationId xmlns:a16="http://schemas.microsoft.com/office/drawing/2014/main" id="{5A6BECD8-41DB-DBCD-B2F6-A79DEF58ECB7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9E0D211F-400A-64AC-111B-52526ED48C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1759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Circle with Glow1">
            <a:extLst>
              <a:ext uri="{FF2B5EF4-FFF2-40B4-BE49-F238E27FC236}">
                <a16:creationId xmlns:a16="http://schemas.microsoft.com/office/drawing/2014/main" id="{9B220B2F-F9E1-D2DE-61A8-8A6E693FDA48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2228078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Icon-top">
            <a:extLst>
              <a:ext uri="{FF2B5EF4-FFF2-40B4-BE49-F238E27FC236}">
                <a16:creationId xmlns:a16="http://schemas.microsoft.com/office/drawing/2014/main" id="{22931A6D-B531-1723-0C26-6FBB756AFC98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92222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67817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 and text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D1B5BC4-CE07-762D-24A8-8F2F43AC5B2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8D9EA906-71B5-B05A-6074-4E2BBF8782D4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291BE8DC-DC84-C140-C87A-E545F8AFA5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D154B475-02EF-B049-23D4-18721E3DF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233A0EDE-EEC7-B692-19FD-35AE3EDD6D98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5E9FB5ED-1D6C-AC15-EFA3-0AA88CB5E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299992D5-2565-4920-2DA5-0A84229174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C92D01B-81EC-256A-AFB3-D6FCDB9CE7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C177B724-E6ED-57D9-163E-1E6E12685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9E5144CF-B90F-F15C-DFAB-AD5B2375F8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F6029816-FA45-D8A2-E5F2-2B16461D29E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465F827C-3DB4-2228-D335-AA7BFDB9A3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ircle with Glow1">
            <a:extLst>
              <a:ext uri="{FF2B5EF4-FFF2-40B4-BE49-F238E27FC236}">
                <a16:creationId xmlns:a16="http://schemas.microsoft.com/office/drawing/2014/main" id="{38E0CB08-DDBB-A7DB-CCE8-ABD8AA71775B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-top">
            <a:extLst>
              <a:ext uri="{FF2B5EF4-FFF2-40B4-BE49-F238E27FC236}">
                <a16:creationId xmlns:a16="http://schemas.microsoft.com/office/drawing/2014/main" id="{1E5E6F48-A4C8-A802-B5BB-98B620186975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Circle with Glow1">
            <a:extLst>
              <a:ext uri="{FF2B5EF4-FFF2-40B4-BE49-F238E27FC236}">
                <a16:creationId xmlns:a16="http://schemas.microsoft.com/office/drawing/2014/main" id="{133C6C70-C9B8-C31C-6F00-A22C3C21E85A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Icon-top">
            <a:extLst>
              <a:ext uri="{FF2B5EF4-FFF2-40B4-BE49-F238E27FC236}">
                <a16:creationId xmlns:a16="http://schemas.microsoft.com/office/drawing/2014/main" id="{D1277734-2FDB-0079-6E00-7BC872E4FB79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2" name="Circle with Glow1">
            <a:extLst>
              <a:ext uri="{FF2B5EF4-FFF2-40B4-BE49-F238E27FC236}">
                <a16:creationId xmlns:a16="http://schemas.microsoft.com/office/drawing/2014/main" id="{D76970DC-90FB-1BF1-A17A-B72212CDD9BE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-top">
            <a:extLst>
              <a:ext uri="{FF2B5EF4-FFF2-40B4-BE49-F238E27FC236}">
                <a16:creationId xmlns:a16="http://schemas.microsoft.com/office/drawing/2014/main" id="{C0D553D9-3DED-40CB-204E-8E18AA29B509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6" name="Circle with Glow1">
            <a:extLst>
              <a:ext uri="{FF2B5EF4-FFF2-40B4-BE49-F238E27FC236}">
                <a16:creationId xmlns:a16="http://schemas.microsoft.com/office/drawing/2014/main" id="{4105AE90-FC03-9212-56AD-F6CB7F7211FA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Icon-top">
            <a:extLst>
              <a:ext uri="{FF2B5EF4-FFF2-40B4-BE49-F238E27FC236}">
                <a16:creationId xmlns:a16="http://schemas.microsoft.com/office/drawing/2014/main" id="{C9D0C9A2-780D-7371-6A26-786E9701EF0E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37A9AA88-F260-0565-B8DC-3790FAEE041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1759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Circle with Glow1">
            <a:extLst>
              <a:ext uri="{FF2B5EF4-FFF2-40B4-BE49-F238E27FC236}">
                <a16:creationId xmlns:a16="http://schemas.microsoft.com/office/drawing/2014/main" id="{690E5CD9-BADE-8329-D4B8-8E6E45A1D0BB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2228078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Icon-top">
            <a:extLst>
              <a:ext uri="{FF2B5EF4-FFF2-40B4-BE49-F238E27FC236}">
                <a16:creationId xmlns:a16="http://schemas.microsoft.com/office/drawing/2014/main" id="{41104231-BDFD-8432-DCFB-7EA042651286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92222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68078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4FA49E-7358-369E-5157-020B1B1C210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75AC9649-E9CC-7B8D-54E9-9523A90BFD9C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DF0EB875-B5A3-FA16-3D80-0EDD259DA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989278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272E0F6-8E41-B64B-E64A-981FA43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D17A6425-7F08-8C4A-BEE8-96C01E7B287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06A095A-590B-BA03-671A-64B6978BC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FFAA7879-80FF-AF5F-AC90-C294F4D230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1D5C53D3-A8D0-B0B5-C507-08EF917CF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B64E88-EE6C-448E-C65A-CEA99A3CE1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07265832-52DF-5409-8D34-814E047571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544F80E3-7ADA-8925-47F9-3F9A232AF4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25B36-67B0-8116-511F-7EBB1C66F1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ircle with Glow1">
            <a:extLst>
              <a:ext uri="{FF2B5EF4-FFF2-40B4-BE49-F238E27FC236}">
                <a16:creationId xmlns:a16="http://schemas.microsoft.com/office/drawing/2014/main" id="{BE8BE0FD-3708-AB8D-77E2-49FEF9722B61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-top">
            <a:extLst>
              <a:ext uri="{FF2B5EF4-FFF2-40B4-BE49-F238E27FC236}">
                <a16:creationId xmlns:a16="http://schemas.microsoft.com/office/drawing/2014/main" id="{62BE671D-1EAF-4832-8229-0BEF84324CC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Circle with Glow1">
            <a:extLst>
              <a:ext uri="{FF2B5EF4-FFF2-40B4-BE49-F238E27FC236}">
                <a16:creationId xmlns:a16="http://schemas.microsoft.com/office/drawing/2014/main" id="{36CF73C1-BD6E-B2F3-7E2E-0A03A8D741AB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-top">
            <a:extLst>
              <a:ext uri="{FF2B5EF4-FFF2-40B4-BE49-F238E27FC236}">
                <a16:creationId xmlns:a16="http://schemas.microsoft.com/office/drawing/2014/main" id="{CC03F3FC-B73B-DD90-C38F-4BD1BDDB946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9" name="Circle with Glow1">
            <a:extLst>
              <a:ext uri="{FF2B5EF4-FFF2-40B4-BE49-F238E27FC236}">
                <a16:creationId xmlns:a16="http://schemas.microsoft.com/office/drawing/2014/main" id="{77938AB4-783B-550E-4BD9-C5D982FA139A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-top">
            <a:extLst>
              <a:ext uri="{FF2B5EF4-FFF2-40B4-BE49-F238E27FC236}">
                <a16:creationId xmlns:a16="http://schemas.microsoft.com/office/drawing/2014/main" id="{BAC51505-5E8F-87EC-C8F4-9B8FFC8F8AD9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Circle with Glow1">
            <a:extLst>
              <a:ext uri="{FF2B5EF4-FFF2-40B4-BE49-F238E27FC236}">
                <a16:creationId xmlns:a16="http://schemas.microsoft.com/office/drawing/2014/main" id="{88C17C1F-4151-C6FB-1CC6-6F75F92ADE95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Icon-top">
            <a:extLst>
              <a:ext uri="{FF2B5EF4-FFF2-40B4-BE49-F238E27FC236}">
                <a16:creationId xmlns:a16="http://schemas.microsoft.com/office/drawing/2014/main" id="{5A6BECD8-41DB-DBCD-B2F6-A79DEF58ECB7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9E0D211F-400A-64AC-111B-52526ED48C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1759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Circle with Glow1">
            <a:extLst>
              <a:ext uri="{FF2B5EF4-FFF2-40B4-BE49-F238E27FC236}">
                <a16:creationId xmlns:a16="http://schemas.microsoft.com/office/drawing/2014/main" id="{9B220B2F-F9E1-D2DE-61A8-8A6E693FDA48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2228078"/>
            <a:ext cx="1048681" cy="104868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Icon-top">
            <a:extLst>
              <a:ext uri="{FF2B5EF4-FFF2-40B4-BE49-F238E27FC236}">
                <a16:creationId xmlns:a16="http://schemas.microsoft.com/office/drawing/2014/main" id="{22931A6D-B531-1723-0C26-6FBB756AFC98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92222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410005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4FA49E-7358-369E-5157-020B1B1C210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75AC9649-E9CC-7B8D-54E9-9523A90BFD9C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DF0EB875-B5A3-FA16-3D80-0EDD259DA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989278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272E0F6-8E41-B64B-E64A-981FA43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D17A6425-7F08-8C4A-BEE8-96C01E7B287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06A095A-590B-BA03-671A-64B6978BC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FFAA7879-80FF-AF5F-AC90-C294F4D230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1D5C53D3-A8D0-B0B5-C507-08EF917CF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B64E88-EE6C-448E-C65A-CEA99A3CE1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07265832-52DF-5409-8D34-814E047571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544F80E3-7ADA-8925-47F9-3F9A232AF4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25B36-67B0-8116-511F-7EBB1C66F1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ircle with Glow1">
            <a:extLst>
              <a:ext uri="{FF2B5EF4-FFF2-40B4-BE49-F238E27FC236}">
                <a16:creationId xmlns:a16="http://schemas.microsoft.com/office/drawing/2014/main" id="{BE8BE0FD-3708-AB8D-77E2-49FEF9722B61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-top">
            <a:extLst>
              <a:ext uri="{FF2B5EF4-FFF2-40B4-BE49-F238E27FC236}">
                <a16:creationId xmlns:a16="http://schemas.microsoft.com/office/drawing/2014/main" id="{62BE671D-1EAF-4832-8229-0BEF84324CC7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Circle with Glow1">
            <a:extLst>
              <a:ext uri="{FF2B5EF4-FFF2-40B4-BE49-F238E27FC236}">
                <a16:creationId xmlns:a16="http://schemas.microsoft.com/office/drawing/2014/main" id="{36CF73C1-BD6E-B2F3-7E2E-0A03A8D741AB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-top">
            <a:extLst>
              <a:ext uri="{FF2B5EF4-FFF2-40B4-BE49-F238E27FC236}">
                <a16:creationId xmlns:a16="http://schemas.microsoft.com/office/drawing/2014/main" id="{CC03F3FC-B73B-DD90-C38F-4BD1BDDB946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9" name="Circle with Glow1">
            <a:extLst>
              <a:ext uri="{FF2B5EF4-FFF2-40B4-BE49-F238E27FC236}">
                <a16:creationId xmlns:a16="http://schemas.microsoft.com/office/drawing/2014/main" id="{77938AB4-783B-550E-4BD9-C5D982FA139A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-top">
            <a:extLst>
              <a:ext uri="{FF2B5EF4-FFF2-40B4-BE49-F238E27FC236}">
                <a16:creationId xmlns:a16="http://schemas.microsoft.com/office/drawing/2014/main" id="{BAC51505-5E8F-87EC-C8F4-9B8FFC8F8AD9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Circle with Glow1">
            <a:extLst>
              <a:ext uri="{FF2B5EF4-FFF2-40B4-BE49-F238E27FC236}">
                <a16:creationId xmlns:a16="http://schemas.microsoft.com/office/drawing/2014/main" id="{88C17C1F-4151-C6FB-1CC6-6F75F92ADE95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Icon-top">
            <a:extLst>
              <a:ext uri="{FF2B5EF4-FFF2-40B4-BE49-F238E27FC236}">
                <a16:creationId xmlns:a16="http://schemas.microsoft.com/office/drawing/2014/main" id="{5A6BECD8-41DB-DBCD-B2F6-A79DEF58ECB7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9E0D211F-400A-64AC-111B-52526ED48C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1759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Circle with Glow1">
            <a:extLst>
              <a:ext uri="{FF2B5EF4-FFF2-40B4-BE49-F238E27FC236}">
                <a16:creationId xmlns:a16="http://schemas.microsoft.com/office/drawing/2014/main" id="{9B220B2F-F9E1-D2DE-61A8-8A6E693FDA48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2228078"/>
            <a:ext cx="1048681" cy="104868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Icon-top">
            <a:extLst>
              <a:ext uri="{FF2B5EF4-FFF2-40B4-BE49-F238E27FC236}">
                <a16:creationId xmlns:a16="http://schemas.microsoft.com/office/drawing/2014/main" id="{22931A6D-B531-1723-0C26-6FBB756AFC98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92222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40518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735241" y="2287346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2417808" y="2287346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8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5782942" y="4474607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4100375" y="2287346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5782942" y="2287346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5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735241" y="4474607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6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2417808" y="4474607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7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4100375" y="4474607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77707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07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60274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274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42841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841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25408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1408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5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77707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5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707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6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60274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6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6274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7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342841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8841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8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25408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8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408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64B8E74-7446-9E60-2876-B5640D0A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5E8CE389-C71F-9243-C3C8-8B41E9DC27F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A1248C-76EC-1F56-9D51-A9FE74C60EC0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155758B-4447-EB6E-8A83-01D9B3932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583D18-1C54-5E51-B53D-4412822A3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735241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2417808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8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5782942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4100375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5782942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5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735241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6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2417808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7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4100375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77707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07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60274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274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42841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841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25408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1408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5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77707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5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707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6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60274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6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6274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7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342841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8841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8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25408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8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408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64B8E74-7446-9E60-2876-B5640D0A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5E8CE389-C71F-9243-C3C8-8B41E9DC27F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A1248C-76EC-1F56-9D51-A9FE74C60EC0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155758B-4447-EB6E-8A83-01D9B3932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583D18-1C54-5E51-B53D-4412822A3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3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8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735241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2417808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8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5782942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4100375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5782942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5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735241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6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2417808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7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4100375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77707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07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60274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274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42841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841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25408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1408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5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77707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5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707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6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60274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6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6274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7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342841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8841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8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25408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8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408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64B8E74-7446-9E60-2876-B5640D0A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5E8CE389-C71F-9243-C3C8-8B41E9DC27F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A1248C-76EC-1F56-9D51-A9FE74C60EC0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155758B-4447-EB6E-8A83-01D9B3932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583D18-1C54-5E51-B53D-4412822A3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0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in Image">
            <a:extLst>
              <a:ext uri="{FF2B5EF4-FFF2-40B4-BE49-F238E27FC236}">
                <a16:creationId xmlns:a16="http://schemas.microsoft.com/office/drawing/2014/main" id="{144DD225-62E0-B9E7-F2A7-08BE30FEF3F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780521" y="-531000"/>
            <a:ext cx="7920000" cy="792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r>
              <a:rPr lang="en-AU"/>
              <a:t>Click to Add</a:t>
            </a:r>
          </a:p>
          <a:p>
            <a:r>
              <a:rPr lang="en-AU"/>
              <a:t>Image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034B8AE-AB5C-E820-2BF6-7CE2578A3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77308">
            <a:off x="-818103" y="3007196"/>
            <a:ext cx="13616564" cy="5240378"/>
          </a:xfrm>
          <a:prstGeom prst="rect">
            <a:avLst/>
          </a:prstGeom>
        </p:spPr>
      </p:pic>
      <p:sp>
        <p:nvSpPr>
          <p:cNvPr id="10" name="Title">
            <a:extLst>
              <a:ext uri="{FF2B5EF4-FFF2-40B4-BE49-F238E27FC236}">
                <a16:creationId xmlns:a16="http://schemas.microsoft.com/office/drawing/2014/main" id="{8D74AD71-76EB-7998-136C-DD3BA3DC2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646530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1CF823E2-A490-499C-5995-93A908395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5972326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3" name="Title Line">
            <a:extLst>
              <a:ext uri="{FF2B5EF4-FFF2-40B4-BE49-F238E27FC236}">
                <a16:creationId xmlns:a16="http://schemas.microsoft.com/office/drawing/2014/main" id="{32C962B5-9A84-D70B-DDEE-C127F53CC1EB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8 icons and head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735241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2417808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8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5782942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4100375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5782942" y="2287346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5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735241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6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2417808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7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4100375" y="4474607"/>
            <a:ext cx="1348932" cy="134893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77707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07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60274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274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42841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841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25408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1408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5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77707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5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707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6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60274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6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6274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7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342841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8841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8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25408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8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408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64B8E74-7446-9E60-2876-B5640D0A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5E8CE389-C71F-9243-C3C8-8B41E9DC27F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A1248C-76EC-1F56-9D51-A9FE74C60EC0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155758B-4447-EB6E-8A83-01D9B3932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583D18-1C54-5E51-B53D-4412822A3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8 icons and head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735241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2417808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8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5782942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4100375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5782942" y="2287346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5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735241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6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2417808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7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4100375" y="4474607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77707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07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60274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274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42841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841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25408" y="252981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1408" y="3791123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5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77707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5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707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6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660274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6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6274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7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342841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8841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8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25408" y="471707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8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1408" y="5978384"/>
            <a:ext cx="1332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64B8E74-7446-9E60-2876-B5640D0A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5E8CE389-C71F-9243-C3C8-8B41E9DC27F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A1248C-76EC-1F56-9D51-A9FE74C60EC0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155758B-4447-EB6E-8A83-01D9B3932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583D18-1C54-5E51-B53D-4412822A3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0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Circle with Glow5">
            <a:extLst>
              <a:ext uri="{FF2B5EF4-FFF2-40B4-BE49-F238E27FC236}">
                <a16:creationId xmlns:a16="http://schemas.microsoft.com/office/drawing/2014/main" id="{884277BD-DC9F-FF28-EE3A-9E9B03E103CA}"/>
              </a:ext>
            </a:extLst>
          </p:cNvPr>
          <p:cNvSpPr/>
          <p:nvPr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6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7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8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9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5" name="Circle with Glow10">
            <a:extLst>
              <a:ext uri="{FF2B5EF4-FFF2-40B4-BE49-F238E27FC236}">
                <a16:creationId xmlns:a16="http://schemas.microsoft.com/office/drawing/2014/main" id="{472EED03-7209-C3E6-50FC-122770F611CC}"/>
              </a:ext>
            </a:extLst>
          </p:cNvPr>
          <p:cNvSpPr/>
          <p:nvPr/>
        </p:nvSpPr>
        <p:spPr>
          <a:xfrm>
            <a:off x="8768662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con5">
            <a:extLst>
              <a:ext uri="{FF2B5EF4-FFF2-40B4-BE49-F238E27FC236}">
                <a16:creationId xmlns:a16="http://schemas.microsoft.com/office/drawing/2014/main" id="{E2F0AEC4-8CEA-487D-940E-64972E01B41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5">
            <a:extLst>
              <a:ext uri="{FF2B5EF4-FFF2-40B4-BE49-F238E27FC236}">
                <a16:creationId xmlns:a16="http://schemas.microsoft.com/office/drawing/2014/main" id="{59378A3A-E104-DCCE-5D12-16F1BC6907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6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7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7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8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9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9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6" name="Icon10">
            <a:extLst>
              <a:ext uri="{FF2B5EF4-FFF2-40B4-BE49-F238E27FC236}">
                <a16:creationId xmlns:a16="http://schemas.microsoft.com/office/drawing/2014/main" id="{9FE687E1-25C4-2BA3-EFFF-416EB7480801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011128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7" name="Text10">
            <a:extLst>
              <a:ext uri="{FF2B5EF4-FFF2-40B4-BE49-F238E27FC236}">
                <a16:creationId xmlns:a16="http://schemas.microsoft.com/office/drawing/2014/main" id="{D6DCB628-F4BF-FE2F-97A0-46363FAA3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7128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82B9B-80E3-2852-3FD0-988ECC807CD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A8A8F89-ADBD-1D58-A543-390193AFB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A36ED4C9-3345-9C8A-2242-722028D42FD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90ABAC5-2EEF-9FD6-A8E2-FF42FC345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3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Circle with Glow5">
            <a:extLst>
              <a:ext uri="{FF2B5EF4-FFF2-40B4-BE49-F238E27FC236}">
                <a16:creationId xmlns:a16="http://schemas.microsoft.com/office/drawing/2014/main" id="{884277BD-DC9F-FF28-EE3A-9E9B03E103CA}"/>
              </a:ext>
            </a:extLst>
          </p:cNvPr>
          <p:cNvSpPr/>
          <p:nvPr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6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7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8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9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5" name="Circle with Glow10">
            <a:extLst>
              <a:ext uri="{FF2B5EF4-FFF2-40B4-BE49-F238E27FC236}">
                <a16:creationId xmlns:a16="http://schemas.microsoft.com/office/drawing/2014/main" id="{472EED03-7209-C3E6-50FC-122770F611CC}"/>
              </a:ext>
            </a:extLst>
          </p:cNvPr>
          <p:cNvSpPr/>
          <p:nvPr/>
        </p:nvSpPr>
        <p:spPr>
          <a:xfrm>
            <a:off x="8768662" y="4306159"/>
            <a:ext cx="1348932" cy="134893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con5">
            <a:extLst>
              <a:ext uri="{FF2B5EF4-FFF2-40B4-BE49-F238E27FC236}">
                <a16:creationId xmlns:a16="http://schemas.microsoft.com/office/drawing/2014/main" id="{E2F0AEC4-8CEA-487D-940E-64972E01B41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5">
            <a:extLst>
              <a:ext uri="{FF2B5EF4-FFF2-40B4-BE49-F238E27FC236}">
                <a16:creationId xmlns:a16="http://schemas.microsoft.com/office/drawing/2014/main" id="{59378A3A-E104-DCCE-5D12-16F1BC6907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6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7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7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8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9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9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6" name="Icon10">
            <a:extLst>
              <a:ext uri="{FF2B5EF4-FFF2-40B4-BE49-F238E27FC236}">
                <a16:creationId xmlns:a16="http://schemas.microsoft.com/office/drawing/2014/main" id="{9FE687E1-25C4-2BA3-EFFF-416EB7480801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011128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7" name="Text10">
            <a:extLst>
              <a:ext uri="{FF2B5EF4-FFF2-40B4-BE49-F238E27FC236}">
                <a16:creationId xmlns:a16="http://schemas.microsoft.com/office/drawing/2014/main" id="{D6DCB628-F4BF-FE2F-97A0-46363FAA3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7128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82B9B-80E3-2852-3FD0-988ECC807CD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A8A8F89-ADBD-1D58-A543-390193AFB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A36ED4C9-3345-9C8A-2242-722028D42FD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90ABAC5-2EEF-9FD6-A8E2-FF42FC345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8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Circle with Glow5">
            <a:extLst>
              <a:ext uri="{FF2B5EF4-FFF2-40B4-BE49-F238E27FC236}">
                <a16:creationId xmlns:a16="http://schemas.microsoft.com/office/drawing/2014/main" id="{884277BD-DC9F-FF28-EE3A-9E9B03E103CA}"/>
              </a:ext>
            </a:extLst>
          </p:cNvPr>
          <p:cNvSpPr/>
          <p:nvPr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6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7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8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9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5" name="Circle with Glow10">
            <a:extLst>
              <a:ext uri="{FF2B5EF4-FFF2-40B4-BE49-F238E27FC236}">
                <a16:creationId xmlns:a16="http://schemas.microsoft.com/office/drawing/2014/main" id="{472EED03-7209-C3E6-50FC-122770F611CC}"/>
              </a:ext>
            </a:extLst>
          </p:cNvPr>
          <p:cNvSpPr/>
          <p:nvPr/>
        </p:nvSpPr>
        <p:spPr>
          <a:xfrm>
            <a:off x="8768662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con5">
            <a:extLst>
              <a:ext uri="{FF2B5EF4-FFF2-40B4-BE49-F238E27FC236}">
                <a16:creationId xmlns:a16="http://schemas.microsoft.com/office/drawing/2014/main" id="{E2F0AEC4-8CEA-487D-940E-64972E01B41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5">
            <a:extLst>
              <a:ext uri="{FF2B5EF4-FFF2-40B4-BE49-F238E27FC236}">
                <a16:creationId xmlns:a16="http://schemas.microsoft.com/office/drawing/2014/main" id="{59378A3A-E104-DCCE-5D12-16F1BC6907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6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7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7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8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9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9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6" name="Icon10">
            <a:extLst>
              <a:ext uri="{FF2B5EF4-FFF2-40B4-BE49-F238E27FC236}">
                <a16:creationId xmlns:a16="http://schemas.microsoft.com/office/drawing/2014/main" id="{9FE687E1-25C4-2BA3-EFFF-416EB7480801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011128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7" name="Text10">
            <a:extLst>
              <a:ext uri="{FF2B5EF4-FFF2-40B4-BE49-F238E27FC236}">
                <a16:creationId xmlns:a16="http://schemas.microsoft.com/office/drawing/2014/main" id="{D6DCB628-F4BF-FE2F-97A0-46363FAA3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7128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82B9B-80E3-2852-3FD0-988ECC807CD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A8A8F89-ADBD-1D58-A543-390193AFB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A36ED4C9-3345-9C8A-2242-722028D42FD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90ABAC5-2EEF-9FD6-A8E2-FF42FC345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0 icons and head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Circle with Glow5">
            <a:extLst>
              <a:ext uri="{FF2B5EF4-FFF2-40B4-BE49-F238E27FC236}">
                <a16:creationId xmlns:a16="http://schemas.microsoft.com/office/drawing/2014/main" id="{884277BD-DC9F-FF28-EE3A-9E9B03E103CA}"/>
              </a:ext>
            </a:extLst>
          </p:cNvPr>
          <p:cNvSpPr/>
          <p:nvPr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6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7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8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9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5" name="Circle with Glow10">
            <a:extLst>
              <a:ext uri="{FF2B5EF4-FFF2-40B4-BE49-F238E27FC236}">
                <a16:creationId xmlns:a16="http://schemas.microsoft.com/office/drawing/2014/main" id="{472EED03-7209-C3E6-50FC-122770F611CC}"/>
              </a:ext>
            </a:extLst>
          </p:cNvPr>
          <p:cNvSpPr/>
          <p:nvPr/>
        </p:nvSpPr>
        <p:spPr>
          <a:xfrm>
            <a:off x="8768662" y="4306159"/>
            <a:ext cx="1348932" cy="134893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con5">
            <a:extLst>
              <a:ext uri="{FF2B5EF4-FFF2-40B4-BE49-F238E27FC236}">
                <a16:creationId xmlns:a16="http://schemas.microsoft.com/office/drawing/2014/main" id="{E2F0AEC4-8CEA-487D-940E-64972E01B41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5">
            <a:extLst>
              <a:ext uri="{FF2B5EF4-FFF2-40B4-BE49-F238E27FC236}">
                <a16:creationId xmlns:a16="http://schemas.microsoft.com/office/drawing/2014/main" id="{59378A3A-E104-DCCE-5D12-16F1BC6907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6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7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7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8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9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9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6" name="Icon10">
            <a:extLst>
              <a:ext uri="{FF2B5EF4-FFF2-40B4-BE49-F238E27FC236}">
                <a16:creationId xmlns:a16="http://schemas.microsoft.com/office/drawing/2014/main" id="{9FE687E1-25C4-2BA3-EFFF-416EB7480801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011128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7" name="Text10">
            <a:extLst>
              <a:ext uri="{FF2B5EF4-FFF2-40B4-BE49-F238E27FC236}">
                <a16:creationId xmlns:a16="http://schemas.microsoft.com/office/drawing/2014/main" id="{D6DCB628-F4BF-FE2F-97A0-46363FAA3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7128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82B9B-80E3-2852-3FD0-988ECC807CD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A8A8F89-ADBD-1D58-A543-390193AFB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A36ED4C9-3345-9C8A-2242-722028D42FD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90ABAC5-2EEF-9FD6-A8E2-FF42FC345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0 icons and head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Circle with Glow2">
            <a:extLst>
              <a:ext uri="{FF2B5EF4-FFF2-40B4-BE49-F238E27FC236}">
                <a16:creationId xmlns:a16="http://schemas.microsoft.com/office/drawing/2014/main" id="{B2BB25C1-6DC7-85C5-B08A-AE94EB04E89F}"/>
              </a:ext>
            </a:extLst>
          </p:cNvPr>
          <p:cNvSpPr/>
          <p:nvPr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Circle with Glow3">
            <a:extLst>
              <a:ext uri="{FF2B5EF4-FFF2-40B4-BE49-F238E27FC236}">
                <a16:creationId xmlns:a16="http://schemas.microsoft.com/office/drawing/2014/main" id="{9FDAEC28-556A-3343-0075-AB7870334F24}"/>
              </a:ext>
            </a:extLst>
          </p:cNvPr>
          <p:cNvSpPr/>
          <p:nvPr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Circle with Glow4">
            <a:extLst>
              <a:ext uri="{FF2B5EF4-FFF2-40B4-BE49-F238E27FC236}">
                <a16:creationId xmlns:a16="http://schemas.microsoft.com/office/drawing/2014/main" id="{1A5EFAB4-5BD6-1665-1ECB-9477CCE3E7FA}"/>
              </a:ext>
            </a:extLst>
          </p:cNvPr>
          <p:cNvSpPr/>
          <p:nvPr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Circle with Glow5">
            <a:extLst>
              <a:ext uri="{FF2B5EF4-FFF2-40B4-BE49-F238E27FC236}">
                <a16:creationId xmlns:a16="http://schemas.microsoft.com/office/drawing/2014/main" id="{884277BD-DC9F-FF28-EE3A-9E9B03E103CA}"/>
              </a:ext>
            </a:extLst>
          </p:cNvPr>
          <p:cNvSpPr/>
          <p:nvPr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Circle with Glow6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Circle with Glow7">
            <a:extLst>
              <a:ext uri="{FF2B5EF4-FFF2-40B4-BE49-F238E27FC236}">
                <a16:creationId xmlns:a16="http://schemas.microsoft.com/office/drawing/2014/main" id="{B5456297-273B-B854-100C-AE04E5D91DB9}"/>
              </a:ext>
            </a:extLst>
          </p:cNvPr>
          <p:cNvSpPr/>
          <p:nvPr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Circle with Glow8">
            <a:extLst>
              <a:ext uri="{FF2B5EF4-FFF2-40B4-BE49-F238E27FC236}">
                <a16:creationId xmlns:a16="http://schemas.microsoft.com/office/drawing/2014/main" id="{C4D17499-01DF-1E97-2090-5B06FA55C4AD}"/>
              </a:ext>
            </a:extLst>
          </p:cNvPr>
          <p:cNvSpPr/>
          <p:nvPr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Circle with Glow9">
            <a:extLst>
              <a:ext uri="{FF2B5EF4-FFF2-40B4-BE49-F238E27FC236}">
                <a16:creationId xmlns:a16="http://schemas.microsoft.com/office/drawing/2014/main" id="{40BF81F5-F3CC-78FF-923E-74F70C07D30E}"/>
              </a:ext>
            </a:extLst>
          </p:cNvPr>
          <p:cNvSpPr/>
          <p:nvPr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5" name="Circle with Glow10">
            <a:extLst>
              <a:ext uri="{FF2B5EF4-FFF2-40B4-BE49-F238E27FC236}">
                <a16:creationId xmlns:a16="http://schemas.microsoft.com/office/drawing/2014/main" id="{472EED03-7209-C3E6-50FC-122770F611CC}"/>
              </a:ext>
            </a:extLst>
          </p:cNvPr>
          <p:cNvSpPr/>
          <p:nvPr/>
        </p:nvSpPr>
        <p:spPr>
          <a:xfrm>
            <a:off x="8768662" y="4306159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4EC923F1-68E8-17B3-D38B-B2CEEE01F07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6D91584B-7E97-C586-5864-31F4ED392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con3">
            <a:extLst>
              <a:ext uri="{FF2B5EF4-FFF2-40B4-BE49-F238E27FC236}">
                <a16:creationId xmlns:a16="http://schemas.microsoft.com/office/drawing/2014/main" id="{39E22BB1-E4F4-AC07-894C-86D78D66D81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1A247C8C-4132-5D0C-F564-385A8CBF4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Icon4">
            <a:extLst>
              <a:ext uri="{FF2B5EF4-FFF2-40B4-BE49-F238E27FC236}">
                <a16:creationId xmlns:a16="http://schemas.microsoft.com/office/drawing/2014/main" id="{2A66163C-E7D9-70F0-175E-86CD664EDE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0C39238E-5920-0D4B-82AC-C737AF086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con5">
            <a:extLst>
              <a:ext uri="{FF2B5EF4-FFF2-40B4-BE49-F238E27FC236}">
                <a16:creationId xmlns:a16="http://schemas.microsoft.com/office/drawing/2014/main" id="{E2F0AEC4-8CEA-487D-940E-64972E01B41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5">
            <a:extLst>
              <a:ext uri="{FF2B5EF4-FFF2-40B4-BE49-F238E27FC236}">
                <a16:creationId xmlns:a16="http://schemas.microsoft.com/office/drawing/2014/main" id="{59378A3A-E104-DCCE-5D12-16F1BC6907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4" name="Icon6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5C28FF88-B305-B8CA-3B0B-FB09F00174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7" name="Icon7">
            <a:extLst>
              <a:ext uri="{FF2B5EF4-FFF2-40B4-BE49-F238E27FC236}">
                <a16:creationId xmlns:a16="http://schemas.microsoft.com/office/drawing/2014/main" id="{D84A576E-7D69-663A-76FC-FBE0571538A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8" name="Text7">
            <a:extLst>
              <a:ext uri="{FF2B5EF4-FFF2-40B4-BE49-F238E27FC236}">
                <a16:creationId xmlns:a16="http://schemas.microsoft.com/office/drawing/2014/main" id="{7F11F1EB-CE1E-7D38-4772-4B89CDD083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0" name="Icon8">
            <a:extLst>
              <a:ext uri="{FF2B5EF4-FFF2-40B4-BE49-F238E27FC236}">
                <a16:creationId xmlns:a16="http://schemas.microsoft.com/office/drawing/2014/main" id="{74548C8C-56E9-45E9-9902-7FBCA808C9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1" name="Text7">
            <a:extLst>
              <a:ext uri="{FF2B5EF4-FFF2-40B4-BE49-F238E27FC236}">
                <a16:creationId xmlns:a16="http://schemas.microsoft.com/office/drawing/2014/main" id="{C23CEE69-B77C-8367-78C7-A21A936B85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3" name="Icon9">
            <a:extLst>
              <a:ext uri="{FF2B5EF4-FFF2-40B4-BE49-F238E27FC236}">
                <a16:creationId xmlns:a16="http://schemas.microsoft.com/office/drawing/2014/main" id="{4AF8BF74-DC08-EF20-D84C-BC75D95AD3D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Text9">
            <a:extLst>
              <a:ext uri="{FF2B5EF4-FFF2-40B4-BE49-F238E27FC236}">
                <a16:creationId xmlns:a16="http://schemas.microsoft.com/office/drawing/2014/main" id="{0311E58B-9F3E-76BD-DF78-E0C4087BC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6" name="Icon10">
            <a:extLst>
              <a:ext uri="{FF2B5EF4-FFF2-40B4-BE49-F238E27FC236}">
                <a16:creationId xmlns:a16="http://schemas.microsoft.com/office/drawing/2014/main" id="{9FE687E1-25C4-2BA3-EFFF-416EB7480801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011128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7" name="Text10">
            <a:extLst>
              <a:ext uri="{FF2B5EF4-FFF2-40B4-BE49-F238E27FC236}">
                <a16:creationId xmlns:a16="http://schemas.microsoft.com/office/drawing/2014/main" id="{D6DCB628-F4BF-FE2F-97A0-46363FAA3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77128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82B9B-80E3-2852-3FD0-988ECC807CD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A8A8F89-ADBD-1D58-A543-390193AFB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A36ED4C9-3345-9C8A-2242-722028D42FD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90ABAC5-2EEF-9FD6-A8E2-FF42FC345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1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1">
            <a:extLst>
              <a:ext uri="{FF2B5EF4-FFF2-40B4-BE49-F238E27FC236}">
                <a16:creationId xmlns:a16="http://schemas.microsoft.com/office/drawing/2014/main" id="{6F0BF59B-7E18-6FBA-388F-AAA833C3A6B9}"/>
              </a:ext>
            </a:extLst>
          </p:cNvPr>
          <p:cNvSpPr/>
          <p:nvPr userDrawn="1"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Circle with Glow2">
            <a:extLst>
              <a:ext uri="{FF2B5EF4-FFF2-40B4-BE49-F238E27FC236}">
                <a16:creationId xmlns:a16="http://schemas.microsoft.com/office/drawing/2014/main" id="{0F0B2E2B-D3A6-B863-4B8F-CEB67BF83452}"/>
              </a:ext>
            </a:extLst>
          </p:cNvPr>
          <p:cNvSpPr/>
          <p:nvPr userDrawn="1"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Circle with Glow3">
            <a:extLst>
              <a:ext uri="{FF2B5EF4-FFF2-40B4-BE49-F238E27FC236}">
                <a16:creationId xmlns:a16="http://schemas.microsoft.com/office/drawing/2014/main" id="{609F15F4-212C-4917-957E-F0F0B058E532}"/>
              </a:ext>
            </a:extLst>
          </p:cNvPr>
          <p:cNvSpPr/>
          <p:nvPr userDrawn="1"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Circle with Glow4">
            <a:extLst>
              <a:ext uri="{FF2B5EF4-FFF2-40B4-BE49-F238E27FC236}">
                <a16:creationId xmlns:a16="http://schemas.microsoft.com/office/drawing/2014/main" id="{1309955F-A7C7-74D6-774D-2497FE236C12}"/>
              </a:ext>
            </a:extLst>
          </p:cNvPr>
          <p:cNvSpPr/>
          <p:nvPr userDrawn="1"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4C0805BA-F1E7-EC4A-92DB-A0D9EBB1CD52}"/>
              </a:ext>
            </a:extLst>
          </p:cNvPr>
          <p:cNvSpPr/>
          <p:nvPr userDrawn="1"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Circle with Glow6">
            <a:extLst>
              <a:ext uri="{FF2B5EF4-FFF2-40B4-BE49-F238E27FC236}">
                <a16:creationId xmlns:a16="http://schemas.microsoft.com/office/drawing/2014/main" id="{2C54F2DE-C6D0-F008-F7B6-832F7DDE8004}"/>
              </a:ext>
            </a:extLst>
          </p:cNvPr>
          <p:cNvSpPr/>
          <p:nvPr userDrawn="1"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Circle with Glow7">
            <a:extLst>
              <a:ext uri="{FF2B5EF4-FFF2-40B4-BE49-F238E27FC236}">
                <a16:creationId xmlns:a16="http://schemas.microsoft.com/office/drawing/2014/main" id="{4F052157-586B-E9A6-A22B-1692219159C7}"/>
              </a:ext>
            </a:extLst>
          </p:cNvPr>
          <p:cNvSpPr/>
          <p:nvPr userDrawn="1"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Circle with Glow8">
            <a:extLst>
              <a:ext uri="{FF2B5EF4-FFF2-40B4-BE49-F238E27FC236}">
                <a16:creationId xmlns:a16="http://schemas.microsoft.com/office/drawing/2014/main" id="{72D3BF7C-D824-93FF-ADB7-3FE2631E57AF}"/>
              </a:ext>
            </a:extLst>
          </p:cNvPr>
          <p:cNvSpPr/>
          <p:nvPr userDrawn="1"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Circle with Glow9">
            <a:extLst>
              <a:ext uri="{FF2B5EF4-FFF2-40B4-BE49-F238E27FC236}">
                <a16:creationId xmlns:a16="http://schemas.microsoft.com/office/drawing/2014/main" id="{724D3E27-EB37-4570-0CB4-C92165D715B1}"/>
              </a:ext>
            </a:extLst>
          </p:cNvPr>
          <p:cNvSpPr/>
          <p:nvPr userDrawn="1"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89E4B246-56A2-602C-D362-A8105EF0E7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5" name="Text1">
            <a:extLst>
              <a:ext uri="{FF2B5EF4-FFF2-40B4-BE49-F238E27FC236}">
                <a16:creationId xmlns:a16="http://schemas.microsoft.com/office/drawing/2014/main" id="{EF1211F3-38B0-89A3-9B21-D956B5428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6" name="Icon2">
            <a:extLst>
              <a:ext uri="{FF2B5EF4-FFF2-40B4-BE49-F238E27FC236}">
                <a16:creationId xmlns:a16="http://schemas.microsoft.com/office/drawing/2014/main" id="{DEA5BB50-51E5-A743-51E0-9F9C245BDAE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7303C927-A4BA-39A8-08DE-29EDA9A840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5" name="Icon3">
            <a:extLst>
              <a:ext uri="{FF2B5EF4-FFF2-40B4-BE49-F238E27FC236}">
                <a16:creationId xmlns:a16="http://schemas.microsoft.com/office/drawing/2014/main" id="{554BCF52-B677-0DE7-C523-77F65628E0C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6" name="Text3">
            <a:extLst>
              <a:ext uri="{FF2B5EF4-FFF2-40B4-BE49-F238E27FC236}">
                <a16:creationId xmlns:a16="http://schemas.microsoft.com/office/drawing/2014/main" id="{789461BD-928A-2043-7642-B2F0D36EDA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7" name="Icon4">
            <a:extLst>
              <a:ext uri="{FF2B5EF4-FFF2-40B4-BE49-F238E27FC236}">
                <a16:creationId xmlns:a16="http://schemas.microsoft.com/office/drawing/2014/main" id="{F0ABB00A-885C-B2F6-54B1-CD122D52EFE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1F3D655A-4E56-A96F-23CF-6866572102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0" name="Icon5">
            <a:extLst>
              <a:ext uri="{FF2B5EF4-FFF2-40B4-BE49-F238E27FC236}">
                <a16:creationId xmlns:a16="http://schemas.microsoft.com/office/drawing/2014/main" id="{8255E16C-1C17-22FD-2973-CFB73868D28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Text5">
            <a:extLst>
              <a:ext uri="{FF2B5EF4-FFF2-40B4-BE49-F238E27FC236}">
                <a16:creationId xmlns:a16="http://schemas.microsoft.com/office/drawing/2014/main" id="{11E94ADC-C01D-A8F4-E267-86230A865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3" name="Icon6">
            <a:extLst>
              <a:ext uri="{FF2B5EF4-FFF2-40B4-BE49-F238E27FC236}">
                <a16:creationId xmlns:a16="http://schemas.microsoft.com/office/drawing/2014/main" id="{00BA46A5-699B-18DE-A2FD-7FB1185E5AC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76144E85-4B8A-2768-9421-9135DBF401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5" name="Icon7">
            <a:extLst>
              <a:ext uri="{FF2B5EF4-FFF2-40B4-BE49-F238E27FC236}">
                <a16:creationId xmlns:a16="http://schemas.microsoft.com/office/drawing/2014/main" id="{5157ABE6-AF65-BCB9-0300-8738D8E0E4C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6" name="Text7">
            <a:extLst>
              <a:ext uri="{FF2B5EF4-FFF2-40B4-BE49-F238E27FC236}">
                <a16:creationId xmlns:a16="http://schemas.microsoft.com/office/drawing/2014/main" id="{7B4F0808-C844-A8F1-7AFE-D2BD2A7C0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7" name="Icon8">
            <a:extLst>
              <a:ext uri="{FF2B5EF4-FFF2-40B4-BE49-F238E27FC236}">
                <a16:creationId xmlns:a16="http://schemas.microsoft.com/office/drawing/2014/main" id="{1453F49C-B2C6-CF1F-D866-FCA417FBB2E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8" name="Text7">
            <a:extLst>
              <a:ext uri="{FF2B5EF4-FFF2-40B4-BE49-F238E27FC236}">
                <a16:creationId xmlns:a16="http://schemas.microsoft.com/office/drawing/2014/main" id="{4D090C8A-35DF-5D0D-CD91-C8310EB2A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9" name="Icon9">
            <a:extLst>
              <a:ext uri="{FF2B5EF4-FFF2-40B4-BE49-F238E27FC236}">
                <a16:creationId xmlns:a16="http://schemas.microsoft.com/office/drawing/2014/main" id="{36AF3801-0635-AFA6-C89A-01A9F7670E5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0" name="Text9">
            <a:extLst>
              <a:ext uri="{FF2B5EF4-FFF2-40B4-BE49-F238E27FC236}">
                <a16:creationId xmlns:a16="http://schemas.microsoft.com/office/drawing/2014/main" id="{D882D002-68E9-CA57-18A2-2165F1DB09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07EE23-E9B1-67B2-DCC1-6014D4B97F5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C62FC9A8-12A4-77CC-81B9-BE3B16D62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3" name="Title Line">
            <a:extLst>
              <a:ext uri="{FF2B5EF4-FFF2-40B4-BE49-F238E27FC236}">
                <a16:creationId xmlns:a16="http://schemas.microsoft.com/office/drawing/2014/main" id="{441E7C03-0648-AE9A-C8EE-EED84AF3606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>
            <a:extLst>
              <a:ext uri="{FF2B5EF4-FFF2-40B4-BE49-F238E27FC236}">
                <a16:creationId xmlns:a16="http://schemas.microsoft.com/office/drawing/2014/main" id="{CA5101E6-27A2-37FA-36C1-93EDC68B6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339" t="8951" r="50932" b="26824"/>
          <a:stretch/>
        </p:blipFill>
        <p:spPr>
          <a:xfrm rot="19423354">
            <a:off x="7323129" y="4280808"/>
            <a:ext cx="7044242" cy="40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icons and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1">
            <a:extLst>
              <a:ext uri="{FF2B5EF4-FFF2-40B4-BE49-F238E27FC236}">
                <a16:creationId xmlns:a16="http://schemas.microsoft.com/office/drawing/2014/main" id="{6F0BF59B-7E18-6FBA-388F-AAA833C3A6B9}"/>
              </a:ext>
            </a:extLst>
          </p:cNvPr>
          <p:cNvSpPr/>
          <p:nvPr userDrawn="1"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Circle with Glow2">
            <a:extLst>
              <a:ext uri="{FF2B5EF4-FFF2-40B4-BE49-F238E27FC236}">
                <a16:creationId xmlns:a16="http://schemas.microsoft.com/office/drawing/2014/main" id="{0F0B2E2B-D3A6-B863-4B8F-CEB67BF83452}"/>
              </a:ext>
            </a:extLst>
          </p:cNvPr>
          <p:cNvSpPr/>
          <p:nvPr userDrawn="1"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Circle with Glow3">
            <a:extLst>
              <a:ext uri="{FF2B5EF4-FFF2-40B4-BE49-F238E27FC236}">
                <a16:creationId xmlns:a16="http://schemas.microsoft.com/office/drawing/2014/main" id="{609F15F4-212C-4917-957E-F0F0B058E532}"/>
              </a:ext>
            </a:extLst>
          </p:cNvPr>
          <p:cNvSpPr/>
          <p:nvPr userDrawn="1"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Circle with Glow4">
            <a:extLst>
              <a:ext uri="{FF2B5EF4-FFF2-40B4-BE49-F238E27FC236}">
                <a16:creationId xmlns:a16="http://schemas.microsoft.com/office/drawing/2014/main" id="{1309955F-A7C7-74D6-774D-2497FE236C12}"/>
              </a:ext>
            </a:extLst>
          </p:cNvPr>
          <p:cNvSpPr/>
          <p:nvPr userDrawn="1"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4C0805BA-F1E7-EC4A-92DB-A0D9EBB1CD52}"/>
              </a:ext>
            </a:extLst>
          </p:cNvPr>
          <p:cNvSpPr/>
          <p:nvPr userDrawn="1"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Circle with Glow6">
            <a:extLst>
              <a:ext uri="{FF2B5EF4-FFF2-40B4-BE49-F238E27FC236}">
                <a16:creationId xmlns:a16="http://schemas.microsoft.com/office/drawing/2014/main" id="{2C54F2DE-C6D0-F008-F7B6-832F7DDE8004}"/>
              </a:ext>
            </a:extLst>
          </p:cNvPr>
          <p:cNvSpPr/>
          <p:nvPr userDrawn="1"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Circle with Glow7">
            <a:extLst>
              <a:ext uri="{FF2B5EF4-FFF2-40B4-BE49-F238E27FC236}">
                <a16:creationId xmlns:a16="http://schemas.microsoft.com/office/drawing/2014/main" id="{4F052157-586B-E9A6-A22B-1692219159C7}"/>
              </a:ext>
            </a:extLst>
          </p:cNvPr>
          <p:cNvSpPr/>
          <p:nvPr userDrawn="1"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Circle with Glow8">
            <a:extLst>
              <a:ext uri="{FF2B5EF4-FFF2-40B4-BE49-F238E27FC236}">
                <a16:creationId xmlns:a16="http://schemas.microsoft.com/office/drawing/2014/main" id="{72D3BF7C-D824-93FF-ADB7-3FE2631E57AF}"/>
              </a:ext>
            </a:extLst>
          </p:cNvPr>
          <p:cNvSpPr/>
          <p:nvPr userDrawn="1"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Circle with Glow9">
            <a:extLst>
              <a:ext uri="{FF2B5EF4-FFF2-40B4-BE49-F238E27FC236}">
                <a16:creationId xmlns:a16="http://schemas.microsoft.com/office/drawing/2014/main" id="{724D3E27-EB37-4570-0CB4-C92165D715B1}"/>
              </a:ext>
            </a:extLst>
          </p:cNvPr>
          <p:cNvSpPr/>
          <p:nvPr userDrawn="1"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89E4B246-56A2-602C-D362-A8105EF0E7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5" name="Text1">
            <a:extLst>
              <a:ext uri="{FF2B5EF4-FFF2-40B4-BE49-F238E27FC236}">
                <a16:creationId xmlns:a16="http://schemas.microsoft.com/office/drawing/2014/main" id="{EF1211F3-38B0-89A3-9B21-D956B5428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6" name="Icon2">
            <a:extLst>
              <a:ext uri="{FF2B5EF4-FFF2-40B4-BE49-F238E27FC236}">
                <a16:creationId xmlns:a16="http://schemas.microsoft.com/office/drawing/2014/main" id="{DEA5BB50-51E5-A743-51E0-9F9C245BDAE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7303C927-A4BA-39A8-08DE-29EDA9A840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5" name="Icon3">
            <a:extLst>
              <a:ext uri="{FF2B5EF4-FFF2-40B4-BE49-F238E27FC236}">
                <a16:creationId xmlns:a16="http://schemas.microsoft.com/office/drawing/2014/main" id="{554BCF52-B677-0DE7-C523-77F65628E0C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6" name="Text3">
            <a:extLst>
              <a:ext uri="{FF2B5EF4-FFF2-40B4-BE49-F238E27FC236}">
                <a16:creationId xmlns:a16="http://schemas.microsoft.com/office/drawing/2014/main" id="{789461BD-928A-2043-7642-B2F0D36EDA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7" name="Icon4">
            <a:extLst>
              <a:ext uri="{FF2B5EF4-FFF2-40B4-BE49-F238E27FC236}">
                <a16:creationId xmlns:a16="http://schemas.microsoft.com/office/drawing/2014/main" id="{F0ABB00A-885C-B2F6-54B1-CD122D52EFE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1F3D655A-4E56-A96F-23CF-6866572102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0" name="Icon5">
            <a:extLst>
              <a:ext uri="{FF2B5EF4-FFF2-40B4-BE49-F238E27FC236}">
                <a16:creationId xmlns:a16="http://schemas.microsoft.com/office/drawing/2014/main" id="{8255E16C-1C17-22FD-2973-CFB73868D28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Text5">
            <a:extLst>
              <a:ext uri="{FF2B5EF4-FFF2-40B4-BE49-F238E27FC236}">
                <a16:creationId xmlns:a16="http://schemas.microsoft.com/office/drawing/2014/main" id="{11E94ADC-C01D-A8F4-E267-86230A865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3" name="Icon6">
            <a:extLst>
              <a:ext uri="{FF2B5EF4-FFF2-40B4-BE49-F238E27FC236}">
                <a16:creationId xmlns:a16="http://schemas.microsoft.com/office/drawing/2014/main" id="{00BA46A5-699B-18DE-A2FD-7FB1185E5AC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76144E85-4B8A-2768-9421-9135DBF401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5" name="Icon7">
            <a:extLst>
              <a:ext uri="{FF2B5EF4-FFF2-40B4-BE49-F238E27FC236}">
                <a16:creationId xmlns:a16="http://schemas.microsoft.com/office/drawing/2014/main" id="{5157ABE6-AF65-BCB9-0300-8738D8E0E4C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6" name="Text7">
            <a:extLst>
              <a:ext uri="{FF2B5EF4-FFF2-40B4-BE49-F238E27FC236}">
                <a16:creationId xmlns:a16="http://schemas.microsoft.com/office/drawing/2014/main" id="{7B4F0808-C844-A8F1-7AFE-D2BD2A7C0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7" name="Icon8">
            <a:extLst>
              <a:ext uri="{FF2B5EF4-FFF2-40B4-BE49-F238E27FC236}">
                <a16:creationId xmlns:a16="http://schemas.microsoft.com/office/drawing/2014/main" id="{1453F49C-B2C6-CF1F-D866-FCA417FBB2E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8" name="Text7">
            <a:extLst>
              <a:ext uri="{FF2B5EF4-FFF2-40B4-BE49-F238E27FC236}">
                <a16:creationId xmlns:a16="http://schemas.microsoft.com/office/drawing/2014/main" id="{4D090C8A-35DF-5D0D-CD91-C8310EB2A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9" name="Icon9">
            <a:extLst>
              <a:ext uri="{FF2B5EF4-FFF2-40B4-BE49-F238E27FC236}">
                <a16:creationId xmlns:a16="http://schemas.microsoft.com/office/drawing/2014/main" id="{36AF3801-0635-AFA6-C89A-01A9F7670E5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0" name="Text9">
            <a:extLst>
              <a:ext uri="{FF2B5EF4-FFF2-40B4-BE49-F238E27FC236}">
                <a16:creationId xmlns:a16="http://schemas.microsoft.com/office/drawing/2014/main" id="{D882D002-68E9-CA57-18A2-2165F1DB09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07EE23-E9B1-67B2-DCC1-6014D4B97F5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C62FC9A8-12A4-77CC-81B9-BE3B16D62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3" name="Title Line">
            <a:extLst>
              <a:ext uri="{FF2B5EF4-FFF2-40B4-BE49-F238E27FC236}">
                <a16:creationId xmlns:a16="http://schemas.microsoft.com/office/drawing/2014/main" id="{441E7C03-0648-AE9A-C8EE-EED84AF3606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>
            <a:extLst>
              <a:ext uri="{FF2B5EF4-FFF2-40B4-BE49-F238E27FC236}">
                <a16:creationId xmlns:a16="http://schemas.microsoft.com/office/drawing/2014/main" id="{CA5101E6-27A2-37FA-36C1-93EDC68B6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339" t="8951" r="50932" b="26824"/>
          <a:stretch/>
        </p:blipFill>
        <p:spPr>
          <a:xfrm rot="19423354">
            <a:off x="7323129" y="4280808"/>
            <a:ext cx="7044242" cy="40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2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9 icons and head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1">
            <a:extLst>
              <a:ext uri="{FF2B5EF4-FFF2-40B4-BE49-F238E27FC236}">
                <a16:creationId xmlns:a16="http://schemas.microsoft.com/office/drawing/2014/main" id="{6F0BF59B-7E18-6FBA-388F-AAA833C3A6B9}"/>
              </a:ext>
            </a:extLst>
          </p:cNvPr>
          <p:cNvSpPr/>
          <p:nvPr userDrawn="1"/>
        </p:nvSpPr>
        <p:spPr>
          <a:xfrm>
            <a:off x="2038394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Circle with Glow2">
            <a:extLst>
              <a:ext uri="{FF2B5EF4-FFF2-40B4-BE49-F238E27FC236}">
                <a16:creationId xmlns:a16="http://schemas.microsoft.com/office/drawing/2014/main" id="{0F0B2E2B-D3A6-B863-4B8F-CEB67BF83452}"/>
              </a:ext>
            </a:extLst>
          </p:cNvPr>
          <p:cNvSpPr/>
          <p:nvPr userDrawn="1"/>
        </p:nvSpPr>
        <p:spPr>
          <a:xfrm>
            <a:off x="3720961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Circle with Glow3">
            <a:extLst>
              <a:ext uri="{FF2B5EF4-FFF2-40B4-BE49-F238E27FC236}">
                <a16:creationId xmlns:a16="http://schemas.microsoft.com/office/drawing/2014/main" id="{609F15F4-212C-4917-957E-F0F0B058E532}"/>
              </a:ext>
            </a:extLst>
          </p:cNvPr>
          <p:cNvSpPr/>
          <p:nvPr userDrawn="1"/>
        </p:nvSpPr>
        <p:spPr>
          <a:xfrm>
            <a:off x="5403528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Circle with Glow4">
            <a:extLst>
              <a:ext uri="{FF2B5EF4-FFF2-40B4-BE49-F238E27FC236}">
                <a16:creationId xmlns:a16="http://schemas.microsoft.com/office/drawing/2014/main" id="{1309955F-A7C7-74D6-774D-2497FE236C12}"/>
              </a:ext>
            </a:extLst>
          </p:cNvPr>
          <p:cNvSpPr/>
          <p:nvPr userDrawn="1"/>
        </p:nvSpPr>
        <p:spPr>
          <a:xfrm>
            <a:off x="7086095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4C0805BA-F1E7-EC4A-92DB-A0D9EBB1CD52}"/>
              </a:ext>
            </a:extLst>
          </p:cNvPr>
          <p:cNvSpPr/>
          <p:nvPr userDrawn="1"/>
        </p:nvSpPr>
        <p:spPr>
          <a:xfrm>
            <a:off x="8768662" y="2118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Circle with Glow6">
            <a:extLst>
              <a:ext uri="{FF2B5EF4-FFF2-40B4-BE49-F238E27FC236}">
                <a16:creationId xmlns:a16="http://schemas.microsoft.com/office/drawing/2014/main" id="{2C54F2DE-C6D0-F008-F7B6-832F7DDE8004}"/>
              </a:ext>
            </a:extLst>
          </p:cNvPr>
          <p:cNvSpPr/>
          <p:nvPr userDrawn="1"/>
        </p:nvSpPr>
        <p:spPr>
          <a:xfrm>
            <a:off x="2038394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Circle with Glow7">
            <a:extLst>
              <a:ext uri="{FF2B5EF4-FFF2-40B4-BE49-F238E27FC236}">
                <a16:creationId xmlns:a16="http://schemas.microsoft.com/office/drawing/2014/main" id="{4F052157-586B-E9A6-A22B-1692219159C7}"/>
              </a:ext>
            </a:extLst>
          </p:cNvPr>
          <p:cNvSpPr/>
          <p:nvPr userDrawn="1"/>
        </p:nvSpPr>
        <p:spPr>
          <a:xfrm>
            <a:off x="3720961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Circle with Glow8">
            <a:extLst>
              <a:ext uri="{FF2B5EF4-FFF2-40B4-BE49-F238E27FC236}">
                <a16:creationId xmlns:a16="http://schemas.microsoft.com/office/drawing/2014/main" id="{72D3BF7C-D824-93FF-ADB7-3FE2631E57AF}"/>
              </a:ext>
            </a:extLst>
          </p:cNvPr>
          <p:cNvSpPr/>
          <p:nvPr userDrawn="1"/>
        </p:nvSpPr>
        <p:spPr>
          <a:xfrm>
            <a:off x="5403528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Circle with Glow9">
            <a:extLst>
              <a:ext uri="{FF2B5EF4-FFF2-40B4-BE49-F238E27FC236}">
                <a16:creationId xmlns:a16="http://schemas.microsoft.com/office/drawing/2014/main" id="{724D3E27-EB37-4570-0CB4-C92165D715B1}"/>
              </a:ext>
            </a:extLst>
          </p:cNvPr>
          <p:cNvSpPr/>
          <p:nvPr userDrawn="1"/>
        </p:nvSpPr>
        <p:spPr>
          <a:xfrm>
            <a:off x="7086095" y="4306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89E4B246-56A2-602C-D362-A8105EF0E7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5" name="Text1">
            <a:extLst>
              <a:ext uri="{FF2B5EF4-FFF2-40B4-BE49-F238E27FC236}">
                <a16:creationId xmlns:a16="http://schemas.microsoft.com/office/drawing/2014/main" id="{EF1211F3-38B0-89A3-9B21-D956B5428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6860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6" name="Icon2">
            <a:extLst>
              <a:ext uri="{FF2B5EF4-FFF2-40B4-BE49-F238E27FC236}">
                <a16:creationId xmlns:a16="http://schemas.microsoft.com/office/drawing/2014/main" id="{DEA5BB50-51E5-A743-51E0-9F9C245BDAE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963427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7303C927-A4BA-39A8-08DE-29EDA9A840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27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5" name="Icon3">
            <a:extLst>
              <a:ext uri="{FF2B5EF4-FFF2-40B4-BE49-F238E27FC236}">
                <a16:creationId xmlns:a16="http://schemas.microsoft.com/office/drawing/2014/main" id="{554BCF52-B677-0DE7-C523-77F65628E0C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645994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6" name="Text3">
            <a:extLst>
              <a:ext uri="{FF2B5EF4-FFF2-40B4-BE49-F238E27FC236}">
                <a16:creationId xmlns:a16="http://schemas.microsoft.com/office/drawing/2014/main" id="{789461BD-928A-2043-7642-B2F0D36EDA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1994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7" name="Icon4">
            <a:extLst>
              <a:ext uri="{FF2B5EF4-FFF2-40B4-BE49-F238E27FC236}">
                <a16:creationId xmlns:a16="http://schemas.microsoft.com/office/drawing/2014/main" id="{F0ABB00A-885C-B2F6-54B1-CD122D52EFE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8561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1F3D655A-4E56-A96F-23CF-6866572102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561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0" name="Icon5">
            <a:extLst>
              <a:ext uri="{FF2B5EF4-FFF2-40B4-BE49-F238E27FC236}">
                <a16:creationId xmlns:a16="http://schemas.microsoft.com/office/drawing/2014/main" id="{8255E16C-1C17-22FD-2973-CFB73868D28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11128" y="2361363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Text5">
            <a:extLst>
              <a:ext uri="{FF2B5EF4-FFF2-40B4-BE49-F238E27FC236}">
                <a16:creationId xmlns:a16="http://schemas.microsoft.com/office/drawing/2014/main" id="{11E94ADC-C01D-A8F4-E267-86230A865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28" y="3622675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3" name="Icon6">
            <a:extLst>
              <a:ext uri="{FF2B5EF4-FFF2-40B4-BE49-F238E27FC236}">
                <a16:creationId xmlns:a16="http://schemas.microsoft.com/office/drawing/2014/main" id="{00BA46A5-699B-18DE-A2FD-7FB1185E5AC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76144E85-4B8A-2768-9421-9135DBF401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46860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5" name="Icon7">
            <a:extLst>
              <a:ext uri="{FF2B5EF4-FFF2-40B4-BE49-F238E27FC236}">
                <a16:creationId xmlns:a16="http://schemas.microsoft.com/office/drawing/2014/main" id="{5157ABE6-AF65-BCB9-0300-8738D8E0E4C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63427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6" name="Text7">
            <a:extLst>
              <a:ext uri="{FF2B5EF4-FFF2-40B4-BE49-F238E27FC236}">
                <a16:creationId xmlns:a16="http://schemas.microsoft.com/office/drawing/2014/main" id="{7B4F0808-C844-A8F1-7AFE-D2BD2A7C0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9427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7" name="Icon8">
            <a:extLst>
              <a:ext uri="{FF2B5EF4-FFF2-40B4-BE49-F238E27FC236}">
                <a16:creationId xmlns:a16="http://schemas.microsoft.com/office/drawing/2014/main" id="{1453F49C-B2C6-CF1F-D866-FCA417FBB2E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45994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8" name="Text7">
            <a:extLst>
              <a:ext uri="{FF2B5EF4-FFF2-40B4-BE49-F238E27FC236}">
                <a16:creationId xmlns:a16="http://schemas.microsoft.com/office/drawing/2014/main" id="{4D090C8A-35DF-5D0D-CD91-C8310EB2A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1994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59" name="Icon9">
            <a:extLst>
              <a:ext uri="{FF2B5EF4-FFF2-40B4-BE49-F238E27FC236}">
                <a16:creationId xmlns:a16="http://schemas.microsoft.com/office/drawing/2014/main" id="{36AF3801-0635-AFA6-C89A-01A9F7670E5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328561" y="4548624"/>
            <a:ext cx="864000" cy="864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0" name="Text9">
            <a:extLst>
              <a:ext uri="{FF2B5EF4-FFF2-40B4-BE49-F238E27FC236}">
                <a16:creationId xmlns:a16="http://schemas.microsoft.com/office/drawing/2014/main" id="{D882D002-68E9-CA57-18A2-2165F1DB09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4561" y="5809936"/>
            <a:ext cx="1332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07EE23-E9B1-67B2-DCC1-6014D4B97F5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C62FC9A8-12A4-77CC-81B9-BE3B16D62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3" name="Title Line">
            <a:extLst>
              <a:ext uri="{FF2B5EF4-FFF2-40B4-BE49-F238E27FC236}">
                <a16:creationId xmlns:a16="http://schemas.microsoft.com/office/drawing/2014/main" id="{441E7C03-0648-AE9A-C8EE-EED84AF3606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>
            <a:extLst>
              <a:ext uri="{FF2B5EF4-FFF2-40B4-BE49-F238E27FC236}">
                <a16:creationId xmlns:a16="http://schemas.microsoft.com/office/drawing/2014/main" id="{CA5101E6-27A2-37FA-36C1-93EDC68B6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339" t="8951" r="50932" b="26824"/>
          <a:stretch/>
        </p:blipFill>
        <p:spPr>
          <a:xfrm rot="19423354">
            <a:off x="7323129" y="4280808"/>
            <a:ext cx="7044242" cy="40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in Image">
            <a:extLst>
              <a:ext uri="{FF2B5EF4-FFF2-40B4-BE49-F238E27FC236}">
                <a16:creationId xmlns:a16="http://schemas.microsoft.com/office/drawing/2014/main" id="{817F0E0B-8BA9-72CF-1038-07B32120614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780521" y="-531000"/>
            <a:ext cx="7920000" cy="792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r>
              <a:rPr lang="en-AU"/>
              <a:t>Click to Add</a:t>
            </a:r>
          </a:p>
          <a:p>
            <a:r>
              <a:rPr lang="en-AU"/>
              <a:t>Image Here</a:t>
            </a: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8D9A568A-7738-7505-C9AC-A67A5CFC7F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2220687"/>
            <a:ext cx="55800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42930B60-37EB-BEDC-928A-2C3CEF5566F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917B748-EE2B-BD49-783C-7634281D7CE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5938" y="512763"/>
            <a:ext cx="5980112" cy="8461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60000" indent="0">
              <a:buNone/>
              <a:defRPr>
                <a:latin typeface="+mj-lt"/>
              </a:defRPr>
            </a:lvl2pPr>
            <a:lvl3pPr marL="722312" indent="0">
              <a:buNone/>
              <a:defRPr>
                <a:latin typeface="+mj-lt"/>
              </a:defRPr>
            </a:lvl3pPr>
            <a:lvl4pPr marL="1071562" indent="0">
              <a:buNone/>
              <a:defRPr>
                <a:latin typeface="+mj-lt"/>
              </a:defRPr>
            </a:lvl4pPr>
            <a:lvl5pPr marL="14319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BF8011-8C1D-95E5-F06E-C2EE48319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77308">
            <a:off x="-818103" y="3007196"/>
            <a:ext cx="13616564" cy="52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00669" y="5316934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5" y="2412865"/>
            <a:ext cx="2593649" cy="2593649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F4A3616E-6E51-6EFA-D548-0E4DF7602F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7041" y="5316934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2">
            <a:extLst>
              <a:ext uri="{FF2B5EF4-FFF2-40B4-BE49-F238E27FC236}">
                <a16:creationId xmlns:a16="http://schemas.microsoft.com/office/drawing/2014/main" id="{84491CD7-31CC-1C34-800D-D33BC06998C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42217" y="2412865"/>
            <a:ext cx="2593649" cy="2593649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45228CC3-E653-7C32-0A70-F854813899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3412" y="5316934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4752CE73-860A-A495-0ABC-846A74E39B8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898588" y="2412865"/>
            <a:ext cx="2593649" cy="2593649"/>
          </a:xfrm>
          <a:prstGeom prst="ellipse">
            <a:avLst/>
          </a:prstGeom>
          <a:solidFill>
            <a:schemeClr val="tx1"/>
          </a:solidFill>
          <a:effectLst/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47BA5-34AB-4033-5406-CA42526A07B8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01E309F-B498-EC5A-0C24-F10C1FA62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680DF762-D12C-7A66-CDA3-95FAB6AA4F9A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E77DBF02-E820-8363-0FC5-6A05B244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6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00669" y="5316934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5" y="2412865"/>
            <a:ext cx="2593649" cy="259364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F4A3616E-6E51-6EFA-D548-0E4DF7602F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7041" y="5316934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2">
            <a:extLst>
              <a:ext uri="{FF2B5EF4-FFF2-40B4-BE49-F238E27FC236}">
                <a16:creationId xmlns:a16="http://schemas.microsoft.com/office/drawing/2014/main" id="{84491CD7-31CC-1C34-800D-D33BC06998C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42217" y="2412865"/>
            <a:ext cx="2593649" cy="259364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45228CC3-E653-7C32-0A70-F854813899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3412" y="5316934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4752CE73-860A-A495-0ABC-846A74E39B8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898588" y="2412865"/>
            <a:ext cx="2593649" cy="259364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F14B3-6B45-F86F-DFF6-66337018F887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D57BE1F-9AFC-3A8E-FD28-03D47C0DE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A903C2D8-7410-6ECD-4C7F-E4DB98585C6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592C1527-5598-B631-8551-0BD56D2AA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7633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5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E0FFE314-FEDA-B15A-C9E0-8F5F9F1D9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9666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9" name="Image2">
            <a:extLst>
              <a:ext uri="{FF2B5EF4-FFF2-40B4-BE49-F238E27FC236}">
                <a16:creationId xmlns:a16="http://schemas.microsoft.com/office/drawing/2014/main" id="{0A6F79B2-D6DD-8EF9-00DE-406F8B333B9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327878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125B23F1-9AC6-9E1E-A95A-39AC4E8DE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51699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5" name="Image3">
            <a:extLst>
              <a:ext uri="{FF2B5EF4-FFF2-40B4-BE49-F238E27FC236}">
                <a16:creationId xmlns:a16="http://schemas.microsoft.com/office/drawing/2014/main" id="{0F9EB8CE-06F3-99A2-CAEB-D575043086B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69911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FBC77BFD-0B00-8388-2DF7-BFF40A2A16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93732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8" name="Image4">
            <a:extLst>
              <a:ext uri="{FF2B5EF4-FFF2-40B4-BE49-F238E27FC236}">
                <a16:creationId xmlns:a16="http://schemas.microsoft.com/office/drawing/2014/main" id="{9BDEAE02-0FA9-7382-E162-DD344C8A05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411944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099DF-235A-051C-2FF2-E02D11A3D69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1AD91B6-894B-37AA-0CF0-1E807D25B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8" name="Title Line">
            <a:extLst>
              <a:ext uri="{FF2B5EF4-FFF2-40B4-BE49-F238E27FC236}">
                <a16:creationId xmlns:a16="http://schemas.microsoft.com/office/drawing/2014/main" id="{D0223852-1F2A-DB4C-98F7-60F4B9B953D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6A8E1AA7-54E8-4B23-ADB0-9DDE5E654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0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7633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5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E0FFE314-FEDA-B15A-C9E0-8F5F9F1D9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9666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9" name="Image2">
            <a:extLst>
              <a:ext uri="{FF2B5EF4-FFF2-40B4-BE49-F238E27FC236}">
                <a16:creationId xmlns:a16="http://schemas.microsoft.com/office/drawing/2014/main" id="{0A6F79B2-D6DD-8EF9-00DE-406F8B333B9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327878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125B23F1-9AC6-9E1E-A95A-39AC4E8DE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51699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5" name="Image3">
            <a:extLst>
              <a:ext uri="{FF2B5EF4-FFF2-40B4-BE49-F238E27FC236}">
                <a16:creationId xmlns:a16="http://schemas.microsoft.com/office/drawing/2014/main" id="{0F9EB8CE-06F3-99A2-CAEB-D575043086B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69911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FBC77BFD-0B00-8388-2DF7-BFF40A2A16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93732" y="4995860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8" name="Image4">
            <a:extLst>
              <a:ext uri="{FF2B5EF4-FFF2-40B4-BE49-F238E27FC236}">
                <a16:creationId xmlns:a16="http://schemas.microsoft.com/office/drawing/2014/main" id="{9BDEAE02-0FA9-7382-E162-DD344C8A05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411944" y="2412865"/>
            <a:ext cx="2327577" cy="232757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7F13C-F896-E2B0-1157-C6AE67915DBC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A85EABB-BCFC-B96D-DD64-70AFB8B5E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8" name="Title Line">
            <a:extLst>
              <a:ext uri="{FF2B5EF4-FFF2-40B4-BE49-F238E27FC236}">
                <a16:creationId xmlns:a16="http://schemas.microsoft.com/office/drawing/2014/main" id="{C78B2DE7-63DB-60BB-7014-5908A8AA50C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C7113FC-0A26-6AEC-E03E-2B87DD91F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9846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6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F4A3616E-6E51-6EFA-D548-0E4DF7602F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34400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2">
            <a:extLst>
              <a:ext uri="{FF2B5EF4-FFF2-40B4-BE49-F238E27FC236}">
                <a16:creationId xmlns:a16="http://schemas.microsoft.com/office/drawing/2014/main" id="{84491CD7-31CC-1C34-800D-D33BC06998C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00400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45228CC3-E653-7C32-0A70-F854813899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8954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4752CE73-860A-A495-0ABC-846A74E39B8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14954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3" name="Text4">
            <a:extLst>
              <a:ext uri="{FF2B5EF4-FFF2-40B4-BE49-F238E27FC236}">
                <a16:creationId xmlns:a16="http://schemas.microsoft.com/office/drawing/2014/main" id="{0AD7803C-784B-ED68-C511-2C91E8FAFD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63508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5" name="Image4">
            <a:extLst>
              <a:ext uri="{FF2B5EF4-FFF2-40B4-BE49-F238E27FC236}">
                <a16:creationId xmlns:a16="http://schemas.microsoft.com/office/drawing/2014/main" id="{F925F30F-458C-A80F-EAC6-5EA1585116C0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529508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7" name="Text5">
            <a:extLst>
              <a:ext uri="{FF2B5EF4-FFF2-40B4-BE49-F238E27FC236}">
                <a16:creationId xmlns:a16="http://schemas.microsoft.com/office/drawing/2014/main" id="{BCC9342B-E144-6BF5-605B-2ACC5B652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78063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9" name="Image5">
            <a:extLst>
              <a:ext uri="{FF2B5EF4-FFF2-40B4-BE49-F238E27FC236}">
                <a16:creationId xmlns:a16="http://schemas.microsoft.com/office/drawing/2014/main" id="{D27B4BC8-4BF7-A63C-D14B-4D8E62DF555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4063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C1501-4D8D-D710-0D9A-08FE7015C67D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4B27AD3-C1E2-9F3A-D609-02CAA52B3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9" name="Title Line">
            <a:extLst>
              <a:ext uri="{FF2B5EF4-FFF2-40B4-BE49-F238E27FC236}">
                <a16:creationId xmlns:a16="http://schemas.microsoft.com/office/drawing/2014/main" id="{39ACB67A-DE21-9DC7-B22D-CB3C213D1C5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DCB64D3-3031-8057-F30B-C87E7F696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5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9846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6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F4A3616E-6E51-6EFA-D548-0E4DF7602F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34400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2">
            <a:extLst>
              <a:ext uri="{FF2B5EF4-FFF2-40B4-BE49-F238E27FC236}">
                <a16:creationId xmlns:a16="http://schemas.microsoft.com/office/drawing/2014/main" id="{84491CD7-31CC-1C34-800D-D33BC06998C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00400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45228CC3-E653-7C32-0A70-F854813899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8954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4752CE73-860A-A495-0ABC-846A74E39B8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14954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3" name="Text4">
            <a:extLst>
              <a:ext uri="{FF2B5EF4-FFF2-40B4-BE49-F238E27FC236}">
                <a16:creationId xmlns:a16="http://schemas.microsoft.com/office/drawing/2014/main" id="{0AD7803C-784B-ED68-C511-2C91E8FAFD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63508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5" name="Image4">
            <a:extLst>
              <a:ext uri="{FF2B5EF4-FFF2-40B4-BE49-F238E27FC236}">
                <a16:creationId xmlns:a16="http://schemas.microsoft.com/office/drawing/2014/main" id="{F925F30F-458C-A80F-EAC6-5EA1585116C0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529508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7" name="Text5">
            <a:extLst>
              <a:ext uri="{FF2B5EF4-FFF2-40B4-BE49-F238E27FC236}">
                <a16:creationId xmlns:a16="http://schemas.microsoft.com/office/drawing/2014/main" id="{BCC9342B-E144-6BF5-605B-2ACC5B652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78063" y="5050878"/>
            <a:ext cx="1764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9" name="Image5">
            <a:extLst>
              <a:ext uri="{FF2B5EF4-FFF2-40B4-BE49-F238E27FC236}">
                <a16:creationId xmlns:a16="http://schemas.microsoft.com/office/drawing/2014/main" id="{D27B4BC8-4BF7-A63C-D14B-4D8E62DF555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4063" y="2508458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D2E07-8EF2-D8BE-0B0C-D6BFC6157AC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C93ED65-2C92-9D1A-95B6-9E7D5A153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9" name="Title Line">
            <a:extLst>
              <a:ext uri="{FF2B5EF4-FFF2-40B4-BE49-F238E27FC236}">
                <a16:creationId xmlns:a16="http://schemas.microsoft.com/office/drawing/2014/main" id="{FC58E1CD-9504-C931-E582-7DD7F5AD911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F17B69F7-EF3B-9F0E-C00C-3F4E58BCA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5846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6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1F2A7AF0-AB40-B3CE-F94B-A3E5FCC46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84608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9" name="Image2">
            <a:extLst>
              <a:ext uri="{FF2B5EF4-FFF2-40B4-BE49-F238E27FC236}">
                <a16:creationId xmlns:a16="http://schemas.microsoft.com/office/drawing/2014/main" id="{C821B157-83C1-4B22-007E-95DB667CE91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94608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50C44366-47A9-DB58-8815-F74924491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370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1" name="Image3">
            <a:extLst>
              <a:ext uri="{FF2B5EF4-FFF2-40B4-BE49-F238E27FC236}">
                <a16:creationId xmlns:a16="http://schemas.microsoft.com/office/drawing/2014/main" id="{EA1D1896-A83E-B65B-E2ED-4B72FA56D37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803370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9CF37793-C0E9-776E-038F-FD6CCD906C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2132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3" name="image4">
            <a:extLst>
              <a:ext uri="{FF2B5EF4-FFF2-40B4-BE49-F238E27FC236}">
                <a16:creationId xmlns:a16="http://schemas.microsoft.com/office/drawing/2014/main" id="{7B48BA89-4E3A-6157-0391-F03835F3412F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812132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6C153EFC-DADA-C0A1-F00B-02E10AD97B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10895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mage5">
            <a:extLst>
              <a:ext uri="{FF2B5EF4-FFF2-40B4-BE49-F238E27FC236}">
                <a16:creationId xmlns:a16="http://schemas.microsoft.com/office/drawing/2014/main" id="{FDB7CD64-59F7-F26B-6739-C13257A8B30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820895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2E6F6BAB-E56E-7C5C-2A81-B3AE0E7DA0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5846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7" name="Image6">
            <a:extLst>
              <a:ext uri="{FF2B5EF4-FFF2-40B4-BE49-F238E27FC236}">
                <a16:creationId xmlns:a16="http://schemas.microsoft.com/office/drawing/2014/main" id="{18DD1101-D9CB-CDF1-4CB3-DFD246D34E25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1785846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FFCEFC1E-16F4-B409-13AB-3584C3C77A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84608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9" name="Image7">
            <a:extLst>
              <a:ext uri="{FF2B5EF4-FFF2-40B4-BE49-F238E27FC236}">
                <a16:creationId xmlns:a16="http://schemas.microsoft.com/office/drawing/2014/main" id="{2A886BAF-0A9A-257F-5C72-02F0F9C9C53E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794608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6DDD62DF-978F-9A79-D584-1E75046FF71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93370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mage8">
            <a:extLst>
              <a:ext uri="{FF2B5EF4-FFF2-40B4-BE49-F238E27FC236}">
                <a16:creationId xmlns:a16="http://schemas.microsoft.com/office/drawing/2014/main" id="{394E71FD-BEC5-C416-E477-04C0F7872045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5803370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672C8863-8C52-5386-427A-4090524C11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02132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3" name="Image9">
            <a:extLst>
              <a:ext uri="{FF2B5EF4-FFF2-40B4-BE49-F238E27FC236}">
                <a16:creationId xmlns:a16="http://schemas.microsoft.com/office/drawing/2014/main" id="{E550852F-0250-DEF0-69A9-C9C44463C608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7812132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4" name="Text 10">
            <a:extLst>
              <a:ext uri="{FF2B5EF4-FFF2-40B4-BE49-F238E27FC236}">
                <a16:creationId xmlns:a16="http://schemas.microsoft.com/office/drawing/2014/main" id="{3F582982-A7EE-BFB6-9422-09FCED824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0895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5" name="Image10">
            <a:extLst>
              <a:ext uri="{FF2B5EF4-FFF2-40B4-BE49-F238E27FC236}">
                <a16:creationId xmlns:a16="http://schemas.microsoft.com/office/drawing/2014/main" id="{23BE51A6-EE08-798C-A70A-A6AC1A79E8E2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9820895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4FE7D8-D834-4C4C-8F5F-FDCA89120F0B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AA9E456-262D-67D9-9185-0AE77A933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8" name="Title Line">
            <a:extLst>
              <a:ext uri="{FF2B5EF4-FFF2-40B4-BE49-F238E27FC236}">
                <a16:creationId xmlns:a16="http://schemas.microsoft.com/office/drawing/2014/main" id="{933AC1AA-1CD5-44D9-A08E-90640FCBF556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3C314D36-A310-6BB9-4301-3C2429D22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5846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785846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1F2A7AF0-AB40-B3CE-F94B-A3E5FCC46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84608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9" name="Image2">
            <a:extLst>
              <a:ext uri="{FF2B5EF4-FFF2-40B4-BE49-F238E27FC236}">
                <a16:creationId xmlns:a16="http://schemas.microsoft.com/office/drawing/2014/main" id="{C821B157-83C1-4B22-007E-95DB667CE91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94608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50C44366-47A9-DB58-8815-F74924491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370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1" name="Image3">
            <a:extLst>
              <a:ext uri="{FF2B5EF4-FFF2-40B4-BE49-F238E27FC236}">
                <a16:creationId xmlns:a16="http://schemas.microsoft.com/office/drawing/2014/main" id="{EA1D1896-A83E-B65B-E2ED-4B72FA56D37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803370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9CF37793-C0E9-776E-038F-FD6CCD906C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2132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3" name="image4">
            <a:extLst>
              <a:ext uri="{FF2B5EF4-FFF2-40B4-BE49-F238E27FC236}">
                <a16:creationId xmlns:a16="http://schemas.microsoft.com/office/drawing/2014/main" id="{7B48BA89-4E3A-6157-0391-F03835F3412F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812132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6C153EFC-DADA-C0A1-F00B-02E10AD97B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10895" y="3779749"/>
            <a:ext cx="1368000" cy="37114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mage5">
            <a:extLst>
              <a:ext uri="{FF2B5EF4-FFF2-40B4-BE49-F238E27FC236}">
                <a16:creationId xmlns:a16="http://schemas.microsoft.com/office/drawing/2014/main" id="{FDB7CD64-59F7-F26B-6739-C13257A8B30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820895" y="20667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2E6F6BAB-E56E-7C5C-2A81-B3AE0E7DA0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5846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7" name="Image6">
            <a:extLst>
              <a:ext uri="{FF2B5EF4-FFF2-40B4-BE49-F238E27FC236}">
                <a16:creationId xmlns:a16="http://schemas.microsoft.com/office/drawing/2014/main" id="{18DD1101-D9CB-CDF1-4CB3-DFD246D34E25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1785846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FFCEFC1E-16F4-B409-13AB-3584C3C77A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84608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9" name="Image7">
            <a:extLst>
              <a:ext uri="{FF2B5EF4-FFF2-40B4-BE49-F238E27FC236}">
                <a16:creationId xmlns:a16="http://schemas.microsoft.com/office/drawing/2014/main" id="{2A886BAF-0A9A-257F-5C72-02F0F9C9C53E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794608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6DDD62DF-978F-9A79-D584-1E75046FF71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93370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mage8">
            <a:extLst>
              <a:ext uri="{FF2B5EF4-FFF2-40B4-BE49-F238E27FC236}">
                <a16:creationId xmlns:a16="http://schemas.microsoft.com/office/drawing/2014/main" id="{394E71FD-BEC5-C416-E477-04C0F7872045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5803370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672C8863-8C52-5386-427A-4090524C11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02132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3" name="Image9">
            <a:extLst>
              <a:ext uri="{FF2B5EF4-FFF2-40B4-BE49-F238E27FC236}">
                <a16:creationId xmlns:a16="http://schemas.microsoft.com/office/drawing/2014/main" id="{E550852F-0250-DEF0-69A9-C9C44463C608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7812132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4" name="Text 10">
            <a:extLst>
              <a:ext uri="{FF2B5EF4-FFF2-40B4-BE49-F238E27FC236}">
                <a16:creationId xmlns:a16="http://schemas.microsoft.com/office/drawing/2014/main" id="{3F582982-A7EE-BFB6-9422-09FCED824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0895" y="6125881"/>
            <a:ext cx="1368000" cy="3591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5" name="Image10">
            <a:extLst>
              <a:ext uri="{FF2B5EF4-FFF2-40B4-BE49-F238E27FC236}">
                <a16:creationId xmlns:a16="http://schemas.microsoft.com/office/drawing/2014/main" id="{23BE51A6-EE08-798C-A70A-A6AC1A79E8E2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9820895" y="4400841"/>
            <a:ext cx="1548000" cy="1548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09FE-DC73-586A-F374-99F3F6A93978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D43D8402-F1F7-25D3-8898-F41CD0F36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8" name="Title Line">
            <a:extLst>
              <a:ext uri="{FF2B5EF4-FFF2-40B4-BE49-F238E27FC236}">
                <a16:creationId xmlns:a16="http://schemas.microsoft.com/office/drawing/2014/main" id="{57D080E9-0F77-B8A8-88F4-73AFEF41690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356CFC46-9E26-E5EA-1231-3649CC788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 shaped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8">
            <a:extLst>
              <a:ext uri="{FF2B5EF4-FFF2-40B4-BE49-F238E27FC236}">
                <a16:creationId xmlns:a16="http://schemas.microsoft.com/office/drawing/2014/main" id="{ADB32B57-8E48-2C8A-051B-9FB9781CB6B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265468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0" name="Image7">
            <a:extLst>
              <a:ext uri="{FF2B5EF4-FFF2-40B4-BE49-F238E27FC236}">
                <a16:creationId xmlns:a16="http://schemas.microsoft.com/office/drawing/2014/main" id="{68E4A4F3-611B-3151-C81E-587412032B3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122429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1" name="Image6">
            <a:extLst>
              <a:ext uri="{FF2B5EF4-FFF2-40B4-BE49-F238E27FC236}">
                <a16:creationId xmlns:a16="http://schemas.microsoft.com/office/drawing/2014/main" id="{7CBBE10D-0ACB-DFCF-F97D-37BDDFDE450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79391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2" name="Image5">
            <a:extLst>
              <a:ext uri="{FF2B5EF4-FFF2-40B4-BE49-F238E27FC236}">
                <a16:creationId xmlns:a16="http://schemas.microsoft.com/office/drawing/2014/main" id="{08E75489-79B3-1138-89A4-7756E6AF200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836353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8" name="Image4">
            <a:extLst>
              <a:ext uri="{FF2B5EF4-FFF2-40B4-BE49-F238E27FC236}">
                <a16:creationId xmlns:a16="http://schemas.microsoft.com/office/drawing/2014/main" id="{4E05F88A-DA21-22CE-3806-92B0E52788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265468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7" name="Image3">
            <a:extLst>
              <a:ext uri="{FF2B5EF4-FFF2-40B4-BE49-F238E27FC236}">
                <a16:creationId xmlns:a16="http://schemas.microsoft.com/office/drawing/2014/main" id="{4D6C5BD9-2411-D614-F2A7-3A039D10714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22429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6" name="Image2">
            <a:extLst>
              <a:ext uri="{FF2B5EF4-FFF2-40B4-BE49-F238E27FC236}">
                <a16:creationId xmlns:a16="http://schemas.microsoft.com/office/drawing/2014/main" id="{297F88C7-97F3-D724-D8F5-9A30BD21411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979391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4" name="Image1">
            <a:extLst>
              <a:ext uri="{FF2B5EF4-FFF2-40B4-BE49-F238E27FC236}">
                <a16:creationId xmlns:a16="http://schemas.microsoft.com/office/drawing/2014/main" id="{75D01604-6A03-F35D-DAB4-9B5CD10EB6A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836353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353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77F9A59C-555C-316F-40B0-2FBDDF3AED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9392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231A6109-C70B-6398-6C4B-C55BD8E2BA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22431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55EB5B8E-D941-D02E-7444-EE2F4FA6FF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65469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F39883CB-DB0E-3DBC-4926-3A475693B55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36353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BCBA9F54-BC64-6118-4793-EDEDD85C1C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79392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7C506F81-2B83-C0B0-B679-C2A30C7AA51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22431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9BCC990F-FAC9-703E-67E2-C36D7CF0DB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65469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0" indent="0" algn="l">
              <a:buNone/>
              <a:tabLst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5E9822-49E8-FA63-36EE-1A0DD3AB83FB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027DEEA-6261-002E-5BCE-70F9A0679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5F5B93E4-B676-4F06-A4D2-A0F2584A9E8A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33FDA68A-785A-7297-D35A-15B5D3479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 shaped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8">
            <a:extLst>
              <a:ext uri="{FF2B5EF4-FFF2-40B4-BE49-F238E27FC236}">
                <a16:creationId xmlns:a16="http://schemas.microsoft.com/office/drawing/2014/main" id="{ADB32B57-8E48-2C8A-051B-9FB9781CB6B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265468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0" name="Image7">
            <a:extLst>
              <a:ext uri="{FF2B5EF4-FFF2-40B4-BE49-F238E27FC236}">
                <a16:creationId xmlns:a16="http://schemas.microsoft.com/office/drawing/2014/main" id="{68E4A4F3-611B-3151-C81E-587412032B3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122429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1" name="Image6">
            <a:extLst>
              <a:ext uri="{FF2B5EF4-FFF2-40B4-BE49-F238E27FC236}">
                <a16:creationId xmlns:a16="http://schemas.microsoft.com/office/drawing/2014/main" id="{7CBBE10D-0ACB-DFCF-F97D-37BDDFDE450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79391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2" name="Image5">
            <a:extLst>
              <a:ext uri="{FF2B5EF4-FFF2-40B4-BE49-F238E27FC236}">
                <a16:creationId xmlns:a16="http://schemas.microsoft.com/office/drawing/2014/main" id="{08E75489-79B3-1138-89A4-7756E6AF200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836353" y="4393543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8" name="Image4">
            <a:extLst>
              <a:ext uri="{FF2B5EF4-FFF2-40B4-BE49-F238E27FC236}">
                <a16:creationId xmlns:a16="http://schemas.microsoft.com/office/drawing/2014/main" id="{4E05F88A-DA21-22CE-3806-92B0E52788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265468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7" name="Image3">
            <a:extLst>
              <a:ext uri="{FF2B5EF4-FFF2-40B4-BE49-F238E27FC236}">
                <a16:creationId xmlns:a16="http://schemas.microsoft.com/office/drawing/2014/main" id="{4D6C5BD9-2411-D614-F2A7-3A039D10714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22429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6" name="Image2">
            <a:extLst>
              <a:ext uri="{FF2B5EF4-FFF2-40B4-BE49-F238E27FC236}">
                <a16:creationId xmlns:a16="http://schemas.microsoft.com/office/drawing/2014/main" id="{297F88C7-97F3-D724-D8F5-9A30BD21411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979391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4" name="Image1">
            <a:extLst>
              <a:ext uri="{FF2B5EF4-FFF2-40B4-BE49-F238E27FC236}">
                <a16:creationId xmlns:a16="http://schemas.microsoft.com/office/drawing/2014/main" id="{75D01604-6A03-F35D-DAB4-9B5CD10EB6A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836353" y="2077778"/>
            <a:ext cx="1511999" cy="15103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353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77F9A59C-555C-316F-40B0-2FBDDF3AED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9392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231A6109-C70B-6398-6C4B-C55BD8E2BA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22431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55EB5B8E-D941-D02E-7444-EE2F4FA6FF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65469" y="3708880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F39883CB-DB0E-3DBC-4926-3A475693B55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36353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BCBA9F54-BC64-6118-4793-EDEDD85C1C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79392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7C506F81-2B83-C0B0-B679-C2A30C7AA51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22431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9BCC990F-FAC9-703E-67E2-C36D7CF0DB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65469" y="6022242"/>
            <a:ext cx="1511999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tabLst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3F28B-54E7-69E7-0407-CBC0ED31D67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EA7C821-8745-35BD-B3DB-4F5C63502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BC5174F2-A6F3-B5A6-DD45-66CFBD0AAAEA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4484A09-53F6-4203-C02F-D93788828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1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B5B3EBE-7DA5-A405-A154-41EA16756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1048656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663DC7CA-89DC-608D-00E8-068D6219BA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1048656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2D476E54-32D0-1BFE-ADDB-23CDA75FC34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A7D4FBA7-34DF-F1A1-6B5B-18E07F4A4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D shaped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6">
            <a:extLst>
              <a:ext uri="{FF2B5EF4-FFF2-40B4-BE49-F238E27FC236}">
                <a16:creationId xmlns:a16="http://schemas.microsoft.com/office/drawing/2014/main" id="{DB52306D-6CD4-FC41-74F0-B1FAEA53D3E8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836354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3" name="Image7">
            <a:extLst>
              <a:ext uri="{FF2B5EF4-FFF2-40B4-BE49-F238E27FC236}">
                <a16:creationId xmlns:a16="http://schemas.microsoft.com/office/drawing/2014/main" id="{F66BD3D8-6A51-24EC-76CA-6E3E68353FE9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7816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4" name="Image8">
            <a:extLst>
              <a:ext uri="{FF2B5EF4-FFF2-40B4-BE49-F238E27FC236}">
                <a16:creationId xmlns:a16="http://schemas.microsoft.com/office/drawing/2014/main" id="{363AF234-97FD-EDB3-BDF7-282FE63D7335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5399278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5" name="Image9">
            <a:extLst>
              <a:ext uri="{FF2B5EF4-FFF2-40B4-BE49-F238E27FC236}">
                <a16:creationId xmlns:a16="http://schemas.microsoft.com/office/drawing/2014/main" id="{57602B8D-786E-740B-980A-C6C781FF93D6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7180740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6" name="Image10">
            <a:extLst>
              <a:ext uri="{FF2B5EF4-FFF2-40B4-BE49-F238E27FC236}">
                <a16:creationId xmlns:a16="http://schemas.microsoft.com/office/drawing/2014/main" id="{C1E155D8-28BA-744A-7491-5C82782C890C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8962203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7" name="Image1">
            <a:extLst>
              <a:ext uri="{FF2B5EF4-FFF2-40B4-BE49-F238E27FC236}">
                <a16:creationId xmlns:a16="http://schemas.microsoft.com/office/drawing/2014/main" id="{2920052D-17E3-9278-B326-ABEE55255DAB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836354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8" name="Image2">
            <a:extLst>
              <a:ext uri="{FF2B5EF4-FFF2-40B4-BE49-F238E27FC236}">
                <a16:creationId xmlns:a16="http://schemas.microsoft.com/office/drawing/2014/main" id="{894852B8-8B01-F161-BE42-235ABEC0BD19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3617816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9" name="Image3">
            <a:extLst>
              <a:ext uri="{FF2B5EF4-FFF2-40B4-BE49-F238E27FC236}">
                <a16:creationId xmlns:a16="http://schemas.microsoft.com/office/drawing/2014/main" id="{3BCD1AAE-1128-F4F6-44F1-83C82C6DE11D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5399278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0" name="Image4">
            <a:extLst>
              <a:ext uri="{FF2B5EF4-FFF2-40B4-BE49-F238E27FC236}">
                <a16:creationId xmlns:a16="http://schemas.microsoft.com/office/drawing/2014/main" id="{731E93E1-F5A9-4E57-2AA2-7A133EE63281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0740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1" name="Image5">
            <a:extLst>
              <a:ext uri="{FF2B5EF4-FFF2-40B4-BE49-F238E27FC236}">
                <a16:creationId xmlns:a16="http://schemas.microsoft.com/office/drawing/2014/main" id="{84A5767B-C2D7-286B-020D-FE98CA3F3104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8962203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354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58AF319B-F00C-5EAD-2BC4-B88295F4C8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7816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08C3EDB2-D06D-3EB0-B48E-19BDB0406D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9278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4">
            <a:extLst>
              <a:ext uri="{FF2B5EF4-FFF2-40B4-BE49-F238E27FC236}">
                <a16:creationId xmlns:a16="http://schemas.microsoft.com/office/drawing/2014/main" id="{E65D9285-8ED1-0B63-7EE1-9E04796C5C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80740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5">
            <a:extLst>
              <a:ext uri="{FF2B5EF4-FFF2-40B4-BE49-F238E27FC236}">
                <a16:creationId xmlns:a16="http://schemas.microsoft.com/office/drawing/2014/main" id="{DB6306E4-CBCE-C69A-C9C5-B55B0C5F3B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62202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6">
            <a:extLst>
              <a:ext uri="{FF2B5EF4-FFF2-40B4-BE49-F238E27FC236}">
                <a16:creationId xmlns:a16="http://schemas.microsoft.com/office/drawing/2014/main" id="{097F7BE8-8E27-448A-4A9E-D096B4F7175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36354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7">
            <a:extLst>
              <a:ext uri="{FF2B5EF4-FFF2-40B4-BE49-F238E27FC236}">
                <a16:creationId xmlns:a16="http://schemas.microsoft.com/office/drawing/2014/main" id="{0588F0D7-D54B-09EE-2473-5977AAF4B7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17816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8">
            <a:extLst>
              <a:ext uri="{FF2B5EF4-FFF2-40B4-BE49-F238E27FC236}">
                <a16:creationId xmlns:a16="http://schemas.microsoft.com/office/drawing/2014/main" id="{E0C35C37-E64C-75D7-E2CD-EF76752847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9278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3" name="Text9">
            <a:extLst>
              <a:ext uri="{FF2B5EF4-FFF2-40B4-BE49-F238E27FC236}">
                <a16:creationId xmlns:a16="http://schemas.microsoft.com/office/drawing/2014/main" id="{03C8C2F9-6BBF-490A-E1A2-6D44F62AE5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80740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5" name="Text10">
            <a:extLst>
              <a:ext uri="{FF2B5EF4-FFF2-40B4-BE49-F238E27FC236}">
                <a16:creationId xmlns:a16="http://schemas.microsoft.com/office/drawing/2014/main" id="{DAE3B247-340F-67FB-8983-7A9CDA34F9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62202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871B7-6E33-C925-6BD9-65FFC620C44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BE413F2-8630-AD5F-22C7-B2B705C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CCFC12CB-7A2F-FBE9-02E8-C83298BB9F20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AABB5E1B-E9A1-2DB8-5FEA-3EE82C00B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9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D shaped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6">
            <a:extLst>
              <a:ext uri="{FF2B5EF4-FFF2-40B4-BE49-F238E27FC236}">
                <a16:creationId xmlns:a16="http://schemas.microsoft.com/office/drawing/2014/main" id="{DB52306D-6CD4-FC41-74F0-B1FAEA53D3E8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836354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3" name="Image7">
            <a:extLst>
              <a:ext uri="{FF2B5EF4-FFF2-40B4-BE49-F238E27FC236}">
                <a16:creationId xmlns:a16="http://schemas.microsoft.com/office/drawing/2014/main" id="{F66BD3D8-6A51-24EC-76CA-6E3E68353FE9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7816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4" name="Image8">
            <a:extLst>
              <a:ext uri="{FF2B5EF4-FFF2-40B4-BE49-F238E27FC236}">
                <a16:creationId xmlns:a16="http://schemas.microsoft.com/office/drawing/2014/main" id="{363AF234-97FD-EDB3-BDF7-282FE63D7335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5399278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5" name="Image9">
            <a:extLst>
              <a:ext uri="{FF2B5EF4-FFF2-40B4-BE49-F238E27FC236}">
                <a16:creationId xmlns:a16="http://schemas.microsoft.com/office/drawing/2014/main" id="{57602B8D-786E-740B-980A-C6C781FF93D6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7180740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6" name="Image10">
            <a:extLst>
              <a:ext uri="{FF2B5EF4-FFF2-40B4-BE49-F238E27FC236}">
                <a16:creationId xmlns:a16="http://schemas.microsoft.com/office/drawing/2014/main" id="{C1E155D8-28BA-744A-7491-5C82782C890C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8962203" y="4341028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7" name="Image1">
            <a:extLst>
              <a:ext uri="{FF2B5EF4-FFF2-40B4-BE49-F238E27FC236}">
                <a16:creationId xmlns:a16="http://schemas.microsoft.com/office/drawing/2014/main" id="{2920052D-17E3-9278-B326-ABEE55255DAB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836354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8" name="Image2">
            <a:extLst>
              <a:ext uri="{FF2B5EF4-FFF2-40B4-BE49-F238E27FC236}">
                <a16:creationId xmlns:a16="http://schemas.microsoft.com/office/drawing/2014/main" id="{894852B8-8B01-F161-BE42-235ABEC0BD19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3617816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39" name="Image3">
            <a:extLst>
              <a:ext uri="{FF2B5EF4-FFF2-40B4-BE49-F238E27FC236}">
                <a16:creationId xmlns:a16="http://schemas.microsoft.com/office/drawing/2014/main" id="{3BCD1AAE-1128-F4F6-44F1-83C82C6DE11D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5399278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0" name="Image4">
            <a:extLst>
              <a:ext uri="{FF2B5EF4-FFF2-40B4-BE49-F238E27FC236}">
                <a16:creationId xmlns:a16="http://schemas.microsoft.com/office/drawing/2014/main" id="{731E93E1-F5A9-4E57-2AA2-7A133EE63281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0740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1" name="Image5">
            <a:extLst>
              <a:ext uri="{FF2B5EF4-FFF2-40B4-BE49-F238E27FC236}">
                <a16:creationId xmlns:a16="http://schemas.microsoft.com/office/drawing/2014/main" id="{84A5767B-C2D7-286B-020D-FE98CA3F3104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8962203" y="2211590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vert="horz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354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58AF319B-F00C-5EAD-2BC4-B88295F4C8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7816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08C3EDB2-D06D-3EB0-B48E-19BDB0406D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9278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4">
            <a:extLst>
              <a:ext uri="{FF2B5EF4-FFF2-40B4-BE49-F238E27FC236}">
                <a16:creationId xmlns:a16="http://schemas.microsoft.com/office/drawing/2014/main" id="{E65D9285-8ED1-0B63-7EE1-9E04796C5C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80740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5">
            <a:extLst>
              <a:ext uri="{FF2B5EF4-FFF2-40B4-BE49-F238E27FC236}">
                <a16:creationId xmlns:a16="http://schemas.microsoft.com/office/drawing/2014/main" id="{DB6306E4-CBCE-C69A-C9C5-B55B0C5F3B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62202" y="3686990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6">
            <a:extLst>
              <a:ext uri="{FF2B5EF4-FFF2-40B4-BE49-F238E27FC236}">
                <a16:creationId xmlns:a16="http://schemas.microsoft.com/office/drawing/2014/main" id="{097F7BE8-8E27-448A-4A9E-D096B4F7175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36354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7">
            <a:extLst>
              <a:ext uri="{FF2B5EF4-FFF2-40B4-BE49-F238E27FC236}">
                <a16:creationId xmlns:a16="http://schemas.microsoft.com/office/drawing/2014/main" id="{0588F0D7-D54B-09EE-2473-5977AAF4B7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17816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8">
            <a:extLst>
              <a:ext uri="{FF2B5EF4-FFF2-40B4-BE49-F238E27FC236}">
                <a16:creationId xmlns:a16="http://schemas.microsoft.com/office/drawing/2014/main" id="{E0C35C37-E64C-75D7-E2CD-EF76752847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9278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3" name="Text9">
            <a:extLst>
              <a:ext uri="{FF2B5EF4-FFF2-40B4-BE49-F238E27FC236}">
                <a16:creationId xmlns:a16="http://schemas.microsoft.com/office/drawing/2014/main" id="{03C8C2F9-6BBF-490A-E1A2-6D44F62AE5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80740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5" name="Text10">
            <a:extLst>
              <a:ext uri="{FF2B5EF4-FFF2-40B4-BE49-F238E27FC236}">
                <a16:creationId xmlns:a16="http://schemas.microsoft.com/office/drawing/2014/main" id="{DAE3B247-340F-67FB-8983-7A9CDA34F9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62202" y="5830082"/>
            <a:ext cx="1350000" cy="5286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26954-2C1A-87AE-599C-919B4FA21732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DA109D60-39B7-AF1A-A3F3-A114F9D46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093DC6D0-BFC6-BEF4-06EB-1A53D34F13DB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1E4C2E0A-1AAA-0CD0-A84E-543E4D8AA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D shaped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1">
            <a:extLst>
              <a:ext uri="{FF2B5EF4-FFF2-40B4-BE49-F238E27FC236}">
                <a16:creationId xmlns:a16="http://schemas.microsoft.com/office/drawing/2014/main" id="{E3057F25-3438-1A62-2154-2F4B2AF815CB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1851804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Image2">
            <a:extLst>
              <a:ext uri="{FF2B5EF4-FFF2-40B4-BE49-F238E27FC236}">
                <a16:creationId xmlns:a16="http://schemas.microsoft.com/office/drawing/2014/main" id="{14CCF7ED-77FF-6FFD-FD57-0E70E488D88B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552647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3" name="Image3">
            <a:extLst>
              <a:ext uri="{FF2B5EF4-FFF2-40B4-BE49-F238E27FC236}">
                <a16:creationId xmlns:a16="http://schemas.microsoft.com/office/drawing/2014/main" id="{68405B2C-4EB0-04FB-518C-FEA9548FE59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5253490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4" name="Image4">
            <a:extLst>
              <a:ext uri="{FF2B5EF4-FFF2-40B4-BE49-F238E27FC236}">
                <a16:creationId xmlns:a16="http://schemas.microsoft.com/office/drawing/2014/main" id="{8FD45732-4849-44F0-5389-7F590E7E7DF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6954333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5" name="Image5">
            <a:extLst>
              <a:ext uri="{FF2B5EF4-FFF2-40B4-BE49-F238E27FC236}">
                <a16:creationId xmlns:a16="http://schemas.microsoft.com/office/drawing/2014/main" id="{3F80B1B6-EF41-E351-7F9B-727328662EB9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8655176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6" name="Image6">
            <a:extLst>
              <a:ext uri="{FF2B5EF4-FFF2-40B4-BE49-F238E27FC236}">
                <a16:creationId xmlns:a16="http://schemas.microsoft.com/office/drawing/2014/main" id="{57BD73F2-9E1F-897C-0291-7F9670CE16BF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10356018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7" name="Image7">
            <a:extLst>
              <a:ext uri="{FF2B5EF4-FFF2-40B4-BE49-F238E27FC236}">
                <a16:creationId xmlns:a16="http://schemas.microsoft.com/office/drawing/2014/main" id="{95859767-88F1-6AC9-DCAE-33827E2F4169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1851804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8" name="Image8">
            <a:extLst>
              <a:ext uri="{FF2B5EF4-FFF2-40B4-BE49-F238E27FC236}">
                <a16:creationId xmlns:a16="http://schemas.microsoft.com/office/drawing/2014/main" id="{E5E85F35-2E6E-1DC3-C009-8A9369C1F48B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3552647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9" name="Image9">
            <a:extLst>
              <a:ext uri="{FF2B5EF4-FFF2-40B4-BE49-F238E27FC236}">
                <a16:creationId xmlns:a16="http://schemas.microsoft.com/office/drawing/2014/main" id="{60C080E7-36E2-5924-B56B-3D42D6141CB3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5253490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0" name="Image10">
            <a:extLst>
              <a:ext uri="{FF2B5EF4-FFF2-40B4-BE49-F238E27FC236}">
                <a16:creationId xmlns:a16="http://schemas.microsoft.com/office/drawing/2014/main" id="{E5C0437D-5E54-8B9C-6CD4-C70E44E98384}"/>
              </a:ext>
            </a:extLst>
          </p:cNvPr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6954333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1" name="Image11">
            <a:extLst>
              <a:ext uri="{FF2B5EF4-FFF2-40B4-BE49-F238E27FC236}">
                <a16:creationId xmlns:a16="http://schemas.microsoft.com/office/drawing/2014/main" id="{873708F2-CE0A-0D45-7999-33D622C1AB44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8655176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2" name="Image12">
            <a:extLst>
              <a:ext uri="{FF2B5EF4-FFF2-40B4-BE49-F238E27FC236}">
                <a16:creationId xmlns:a16="http://schemas.microsoft.com/office/drawing/2014/main" id="{139B9FEF-4B74-0016-22EF-FD3526E15938}"/>
              </a:ext>
            </a:extLst>
          </p:cNvPr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10356018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55DDB067-FB41-6F60-6C9A-5823DCB07D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354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7A3CB89E-65C9-71A7-ED04-6FA2A20B0D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0287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6AF2B9D9-AEC5-B944-C6F9-8B8FA1EE59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44220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8F9BCB4-FFC6-4B47-6C1C-79450BE2A6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48153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D6056601-3382-4672-9F5E-712741D564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2086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1B338A77-C343-7F90-9D02-91EC9AB022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36354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FE260F77-FDB7-257E-273C-D0E97D236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0287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1176BC88-F0D8-3800-E5A7-04453533E0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44220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5" name="Text 10">
            <a:extLst>
              <a:ext uri="{FF2B5EF4-FFF2-40B4-BE49-F238E27FC236}">
                <a16:creationId xmlns:a16="http://schemas.microsoft.com/office/drawing/2014/main" id="{7A1D786E-8E90-6C0D-A969-D33E0A3E70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48153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5648E54E-7772-FB30-D9C5-D4DD75CA7D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52086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A49A666F-053B-821E-7E8C-2E2F80D7411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356017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1" name="Text 12">
            <a:extLst>
              <a:ext uri="{FF2B5EF4-FFF2-40B4-BE49-F238E27FC236}">
                <a16:creationId xmlns:a16="http://schemas.microsoft.com/office/drawing/2014/main" id="{F9B03150-06AA-F8B2-1106-2B3959CB3F0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56017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latin typeface="+mj-lt"/>
              </a:defRPr>
            </a:lvl1pPr>
            <a:lvl2pPr marL="358775" indent="-358775" algn="l">
              <a:buNone/>
              <a:defRPr sz="1000"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F1A9C-B0A6-F2A4-C312-3426F474BDD9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7AFE2BDC-CD99-3F6A-7F77-390DCACEA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CBE825FF-5FCF-D7D3-491B-1AE394D371E6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0B029374-D7F3-1242-9019-4E195EAC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D shaped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1">
            <a:extLst>
              <a:ext uri="{FF2B5EF4-FFF2-40B4-BE49-F238E27FC236}">
                <a16:creationId xmlns:a16="http://schemas.microsoft.com/office/drawing/2014/main" id="{E3057F25-3438-1A62-2154-2F4B2AF815CB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1851804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Image2">
            <a:extLst>
              <a:ext uri="{FF2B5EF4-FFF2-40B4-BE49-F238E27FC236}">
                <a16:creationId xmlns:a16="http://schemas.microsoft.com/office/drawing/2014/main" id="{14CCF7ED-77FF-6FFD-FD57-0E70E488D88B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552647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3" name="Image3">
            <a:extLst>
              <a:ext uri="{FF2B5EF4-FFF2-40B4-BE49-F238E27FC236}">
                <a16:creationId xmlns:a16="http://schemas.microsoft.com/office/drawing/2014/main" id="{68405B2C-4EB0-04FB-518C-FEA9548FE59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5253490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4" name="Image4">
            <a:extLst>
              <a:ext uri="{FF2B5EF4-FFF2-40B4-BE49-F238E27FC236}">
                <a16:creationId xmlns:a16="http://schemas.microsoft.com/office/drawing/2014/main" id="{8FD45732-4849-44F0-5389-7F590E7E7DF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6954333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5" name="Image5">
            <a:extLst>
              <a:ext uri="{FF2B5EF4-FFF2-40B4-BE49-F238E27FC236}">
                <a16:creationId xmlns:a16="http://schemas.microsoft.com/office/drawing/2014/main" id="{3F80B1B6-EF41-E351-7F9B-727328662EB9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8655176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6" name="Image6">
            <a:extLst>
              <a:ext uri="{FF2B5EF4-FFF2-40B4-BE49-F238E27FC236}">
                <a16:creationId xmlns:a16="http://schemas.microsoft.com/office/drawing/2014/main" id="{57BD73F2-9E1F-897C-0291-7F9670CE16BF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10356018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7" name="Image7">
            <a:extLst>
              <a:ext uri="{FF2B5EF4-FFF2-40B4-BE49-F238E27FC236}">
                <a16:creationId xmlns:a16="http://schemas.microsoft.com/office/drawing/2014/main" id="{95859767-88F1-6AC9-DCAE-33827E2F4169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1851804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8" name="Image8">
            <a:extLst>
              <a:ext uri="{FF2B5EF4-FFF2-40B4-BE49-F238E27FC236}">
                <a16:creationId xmlns:a16="http://schemas.microsoft.com/office/drawing/2014/main" id="{E5E85F35-2E6E-1DC3-C009-8A9369C1F48B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3552647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9" name="Image9">
            <a:extLst>
              <a:ext uri="{FF2B5EF4-FFF2-40B4-BE49-F238E27FC236}">
                <a16:creationId xmlns:a16="http://schemas.microsoft.com/office/drawing/2014/main" id="{60C080E7-36E2-5924-B56B-3D42D6141CB3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5253490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0" name="Image10">
            <a:extLst>
              <a:ext uri="{FF2B5EF4-FFF2-40B4-BE49-F238E27FC236}">
                <a16:creationId xmlns:a16="http://schemas.microsoft.com/office/drawing/2014/main" id="{E5C0437D-5E54-8B9C-6CD4-C70E44E98384}"/>
              </a:ext>
            </a:extLst>
          </p:cNvPr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6954333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1" name="Image11">
            <a:extLst>
              <a:ext uri="{FF2B5EF4-FFF2-40B4-BE49-F238E27FC236}">
                <a16:creationId xmlns:a16="http://schemas.microsoft.com/office/drawing/2014/main" id="{873708F2-CE0A-0D45-7999-33D622C1AB44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8655176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2" name="Image12">
            <a:extLst>
              <a:ext uri="{FF2B5EF4-FFF2-40B4-BE49-F238E27FC236}">
                <a16:creationId xmlns:a16="http://schemas.microsoft.com/office/drawing/2014/main" id="{139B9FEF-4B74-0016-22EF-FD3526E15938}"/>
              </a:ext>
            </a:extLst>
          </p:cNvPr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10356018" y="4335589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lIns="0"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55DDB067-FB41-6F60-6C9A-5823DCB07D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354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7A3CB89E-65C9-71A7-ED04-6FA2A20B0D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0287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6AF2B9D9-AEC5-B944-C6F9-8B8FA1EE59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44220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8F9BCB4-FFC6-4B47-6C1C-79450BE2A6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48153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D6056601-3382-4672-9F5E-712741D564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2086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1B338A77-C343-7F90-9D02-91EC9AB022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36354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FE260F77-FDB7-257E-273C-D0E97D236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0287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1176BC88-F0D8-3800-E5A7-04453533E0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44220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5" name="Text 10">
            <a:extLst>
              <a:ext uri="{FF2B5EF4-FFF2-40B4-BE49-F238E27FC236}">
                <a16:creationId xmlns:a16="http://schemas.microsoft.com/office/drawing/2014/main" id="{7A1D786E-8E90-6C0D-A969-D33E0A3E70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48153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5648E54E-7772-FB30-D9C5-D4DD75CA7D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52086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A49A666F-053B-821E-7E8C-2E2F80D7411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356017" y="3686990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1" name="Text 12">
            <a:extLst>
              <a:ext uri="{FF2B5EF4-FFF2-40B4-BE49-F238E27FC236}">
                <a16:creationId xmlns:a16="http://schemas.microsoft.com/office/drawing/2014/main" id="{F9B03150-06AA-F8B2-1106-2B3959CB3F0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56017" y="5830082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A3A0CF-6334-6533-18F4-CBB74116499D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417E993-E8EF-A672-F280-3DDBDC924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0F472883-3107-4EDD-540B-857EBC23C436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AD017CC2-8E7E-2745-4D09-EC6BA2000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60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D shaped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1">
            <a:extLst>
              <a:ext uri="{FF2B5EF4-FFF2-40B4-BE49-F238E27FC236}">
                <a16:creationId xmlns:a16="http://schemas.microsoft.com/office/drawing/2014/main" id="{51369230-7748-29AD-EB9F-64966AAA19CC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545442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7" name="Image2">
            <a:extLst>
              <a:ext uri="{FF2B5EF4-FFF2-40B4-BE49-F238E27FC236}">
                <a16:creationId xmlns:a16="http://schemas.microsoft.com/office/drawing/2014/main" id="{1A4A3576-4880-422B-C5FF-979A97BA9483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2181433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8" name="Image3">
            <a:extLst>
              <a:ext uri="{FF2B5EF4-FFF2-40B4-BE49-F238E27FC236}">
                <a16:creationId xmlns:a16="http://schemas.microsoft.com/office/drawing/2014/main" id="{B6A66D26-CE91-3AD2-E6F4-6E367635338B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3817424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0" name="Image4">
            <a:extLst>
              <a:ext uri="{FF2B5EF4-FFF2-40B4-BE49-F238E27FC236}">
                <a16:creationId xmlns:a16="http://schemas.microsoft.com/office/drawing/2014/main" id="{72649699-83DD-533F-DD06-73FFB716EA6A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5453415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1" name="Image5">
            <a:extLst>
              <a:ext uri="{FF2B5EF4-FFF2-40B4-BE49-F238E27FC236}">
                <a16:creationId xmlns:a16="http://schemas.microsoft.com/office/drawing/2014/main" id="{70B202CD-43D0-2F33-69E4-F606FF4DDBDA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7089406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2" name="Image7">
            <a:extLst>
              <a:ext uri="{FF2B5EF4-FFF2-40B4-BE49-F238E27FC236}">
                <a16:creationId xmlns:a16="http://schemas.microsoft.com/office/drawing/2014/main" id="{0878AEF6-B7DA-FC5C-006A-DBDA2E4D2D56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10361390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3" name="Image8">
            <a:extLst>
              <a:ext uri="{FF2B5EF4-FFF2-40B4-BE49-F238E27FC236}">
                <a16:creationId xmlns:a16="http://schemas.microsoft.com/office/drawing/2014/main" id="{CF8E02E8-9E3C-2B8E-208C-2398E3E63A73}"/>
              </a:ext>
            </a:extLst>
          </p:cNvPr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545442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4" name="Image9">
            <a:extLst>
              <a:ext uri="{FF2B5EF4-FFF2-40B4-BE49-F238E27FC236}">
                <a16:creationId xmlns:a16="http://schemas.microsoft.com/office/drawing/2014/main" id="{2C55A760-DB2A-979D-743A-C75056F51239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2181433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5" name="Image10">
            <a:extLst>
              <a:ext uri="{FF2B5EF4-FFF2-40B4-BE49-F238E27FC236}">
                <a16:creationId xmlns:a16="http://schemas.microsoft.com/office/drawing/2014/main" id="{E667E913-27A8-EA52-4B82-E8922B0A7D34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3817424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6" name="Image11">
            <a:extLst>
              <a:ext uri="{FF2B5EF4-FFF2-40B4-BE49-F238E27FC236}">
                <a16:creationId xmlns:a16="http://schemas.microsoft.com/office/drawing/2014/main" id="{8BBB0759-22A8-96F3-24D0-EA1B82E63DDB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5453415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7" name="Image12">
            <a:extLst>
              <a:ext uri="{FF2B5EF4-FFF2-40B4-BE49-F238E27FC236}">
                <a16:creationId xmlns:a16="http://schemas.microsoft.com/office/drawing/2014/main" id="{3A15CC6C-E830-A806-B99B-495FF22FCBCE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7089406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8" name="Image13">
            <a:extLst>
              <a:ext uri="{FF2B5EF4-FFF2-40B4-BE49-F238E27FC236}">
                <a16:creationId xmlns:a16="http://schemas.microsoft.com/office/drawing/2014/main" id="{FD923A75-5A72-2893-C27F-212D1C63A43B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8725397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19" name="Image14">
            <a:extLst>
              <a:ext uri="{FF2B5EF4-FFF2-40B4-BE49-F238E27FC236}">
                <a16:creationId xmlns:a16="http://schemas.microsoft.com/office/drawing/2014/main" id="{58C37484-86DE-937C-2FAF-2DFC31D4E32D}"/>
              </a:ext>
            </a:extLst>
          </p:cNvPr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10361390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304F53BB-B4D5-2D74-0ECC-A6CC2A1EB0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0538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4892FE05-7EC4-2BB0-18E8-D2D82409B4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15634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FA9688C3-76CF-7F39-A8B9-6B3D5F63EC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50730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6" name="Text 5">
            <a:extLst>
              <a:ext uri="{FF2B5EF4-FFF2-40B4-BE49-F238E27FC236}">
                <a16:creationId xmlns:a16="http://schemas.microsoft.com/office/drawing/2014/main" id="{A7E4563E-C7BD-F04F-9585-D1FCE265E5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85826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C028BEC7-6425-22E4-2015-2CD2524AC5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0922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0" name="Text 9">
            <a:extLst>
              <a:ext uri="{FF2B5EF4-FFF2-40B4-BE49-F238E27FC236}">
                <a16:creationId xmlns:a16="http://schemas.microsoft.com/office/drawing/2014/main" id="{52EC4E68-B622-4F4B-5A57-CA88C456AF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80538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74AE3846-17FC-B3D3-B4A7-8865F65923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5634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3CAAAC66-CF01-0121-2CE4-A4181271D0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50730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6" name="Text 12">
            <a:extLst>
              <a:ext uri="{FF2B5EF4-FFF2-40B4-BE49-F238E27FC236}">
                <a16:creationId xmlns:a16="http://schemas.microsoft.com/office/drawing/2014/main" id="{7FA816EF-E122-2278-B901-702B0A3AA4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85826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F81979FA-F582-FFBA-A423-49CA627353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20922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D8CFC106-175B-9E8F-B74F-9E224A6D6F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356017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2" name="Text 14">
            <a:extLst>
              <a:ext uri="{FF2B5EF4-FFF2-40B4-BE49-F238E27FC236}">
                <a16:creationId xmlns:a16="http://schemas.microsoft.com/office/drawing/2014/main" id="{94AC834A-A079-4B48-FC60-C936FC12FA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56017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3" name="Text 1">
            <a:extLst>
              <a:ext uri="{FF2B5EF4-FFF2-40B4-BE49-F238E27FC236}">
                <a16:creationId xmlns:a16="http://schemas.microsoft.com/office/drawing/2014/main" id="{48220EB6-4240-8E66-88BC-BB9F1E3C076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5442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1807B19D-82E9-8C41-12BB-1E3F06256D1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5442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tx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5" name="Image6">
            <a:extLst>
              <a:ext uri="{FF2B5EF4-FFF2-40B4-BE49-F238E27FC236}">
                <a16:creationId xmlns:a16="http://schemas.microsoft.com/office/drawing/2014/main" id="{8A3CBF7C-C5BC-FE86-C8A6-5706963F9751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8725397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55CCE28E-2C92-B88D-D169-F6CBDB862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47" name="Title Line">
            <a:extLst>
              <a:ext uri="{FF2B5EF4-FFF2-40B4-BE49-F238E27FC236}">
                <a16:creationId xmlns:a16="http://schemas.microsoft.com/office/drawing/2014/main" id="{61330659-3506-41AF-EA6C-648034542B3E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>
            <a:extLst>
              <a:ext uri="{FF2B5EF4-FFF2-40B4-BE49-F238E27FC236}">
                <a16:creationId xmlns:a16="http://schemas.microsoft.com/office/drawing/2014/main" id="{80397248-B487-5199-3C7F-39D9F789C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D shaped image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mage1">
            <a:extLst>
              <a:ext uri="{FF2B5EF4-FFF2-40B4-BE49-F238E27FC236}">
                <a16:creationId xmlns:a16="http://schemas.microsoft.com/office/drawing/2014/main" id="{59756A0F-90B0-82A2-D978-07321DA4AA18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545442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2" name="Image2">
            <a:extLst>
              <a:ext uri="{FF2B5EF4-FFF2-40B4-BE49-F238E27FC236}">
                <a16:creationId xmlns:a16="http://schemas.microsoft.com/office/drawing/2014/main" id="{9CA5BA13-EC38-04AE-E0C9-F7A2596337EC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2181433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3" name="Image3">
            <a:extLst>
              <a:ext uri="{FF2B5EF4-FFF2-40B4-BE49-F238E27FC236}">
                <a16:creationId xmlns:a16="http://schemas.microsoft.com/office/drawing/2014/main" id="{AD48A891-AEBB-8CDD-B4BD-9DC90EC28B37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3817424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4" name="Image4">
            <a:extLst>
              <a:ext uri="{FF2B5EF4-FFF2-40B4-BE49-F238E27FC236}">
                <a16:creationId xmlns:a16="http://schemas.microsoft.com/office/drawing/2014/main" id="{0A5F0EF7-71A8-C12E-D328-2E2FAEB38533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5453415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5" name="Image5">
            <a:extLst>
              <a:ext uri="{FF2B5EF4-FFF2-40B4-BE49-F238E27FC236}">
                <a16:creationId xmlns:a16="http://schemas.microsoft.com/office/drawing/2014/main" id="{2705A40F-30FE-C141-CC3D-2D6754A02FA5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7089406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7" name="Image7">
            <a:extLst>
              <a:ext uri="{FF2B5EF4-FFF2-40B4-BE49-F238E27FC236}">
                <a16:creationId xmlns:a16="http://schemas.microsoft.com/office/drawing/2014/main" id="{6BE34107-E010-D35C-0573-7B9ADF774886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10361390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8" name="Image8">
            <a:extLst>
              <a:ext uri="{FF2B5EF4-FFF2-40B4-BE49-F238E27FC236}">
                <a16:creationId xmlns:a16="http://schemas.microsoft.com/office/drawing/2014/main" id="{711F0930-3A5D-61E1-E74F-881A25CE1C5E}"/>
              </a:ext>
            </a:extLst>
          </p:cNvPr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545442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59" name="Image9">
            <a:extLst>
              <a:ext uri="{FF2B5EF4-FFF2-40B4-BE49-F238E27FC236}">
                <a16:creationId xmlns:a16="http://schemas.microsoft.com/office/drawing/2014/main" id="{F86DAC71-27A3-51EC-EB05-7B2475C57B8F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2181433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60" name="Image10">
            <a:extLst>
              <a:ext uri="{FF2B5EF4-FFF2-40B4-BE49-F238E27FC236}">
                <a16:creationId xmlns:a16="http://schemas.microsoft.com/office/drawing/2014/main" id="{AAC7E5D1-AE87-5747-A53E-3AB7820C65C9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3817424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61" name="Image11">
            <a:extLst>
              <a:ext uri="{FF2B5EF4-FFF2-40B4-BE49-F238E27FC236}">
                <a16:creationId xmlns:a16="http://schemas.microsoft.com/office/drawing/2014/main" id="{48BCB883-98A6-CA98-45FF-98C26429C232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5453415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62" name="Image12">
            <a:extLst>
              <a:ext uri="{FF2B5EF4-FFF2-40B4-BE49-F238E27FC236}">
                <a16:creationId xmlns:a16="http://schemas.microsoft.com/office/drawing/2014/main" id="{6204B3E9-47D5-BC7A-0A8A-A875E6BBB566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7089406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63" name="Image13">
            <a:extLst>
              <a:ext uri="{FF2B5EF4-FFF2-40B4-BE49-F238E27FC236}">
                <a16:creationId xmlns:a16="http://schemas.microsoft.com/office/drawing/2014/main" id="{7DCDDDE6-1479-91BB-03C1-6AA21F3FED7C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8725397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64" name="Image14">
            <a:extLst>
              <a:ext uri="{FF2B5EF4-FFF2-40B4-BE49-F238E27FC236}">
                <a16:creationId xmlns:a16="http://schemas.microsoft.com/office/drawing/2014/main" id="{CC354BD1-4157-81CF-E40D-801889C069A5}"/>
              </a:ext>
            </a:extLst>
          </p:cNvPr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10361390" y="438941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55DDB067-FB41-6F60-6C9A-5823DCB07D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0538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7A3CB89E-65C9-71A7-ED04-6FA2A20B0D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15634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6AF2B9D9-AEC5-B944-C6F9-8B8FA1EE59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50730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78F9BCB4-FFC6-4B47-6C1C-79450BE2A6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85826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D6056601-3382-4672-9F5E-712741D564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0922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1B338A77-C343-7F90-9D02-91EC9AB022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80538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FE260F77-FDB7-257E-273C-D0E97D236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5634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id="{1176BC88-F0D8-3800-E5A7-04453533E0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50730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7A1D786E-8E90-6C0D-A969-D33E0A3E70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85826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7" name="Text 13">
            <a:extLst>
              <a:ext uri="{FF2B5EF4-FFF2-40B4-BE49-F238E27FC236}">
                <a16:creationId xmlns:a16="http://schemas.microsoft.com/office/drawing/2014/main" id="{5648E54E-7772-FB30-D9C5-D4DD75CA7D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20922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39" name="Text 7">
            <a:extLst>
              <a:ext uri="{FF2B5EF4-FFF2-40B4-BE49-F238E27FC236}">
                <a16:creationId xmlns:a16="http://schemas.microsoft.com/office/drawing/2014/main" id="{A49A666F-053B-821E-7E8C-2E2F80D7411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356017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1" name="Text 14">
            <a:extLst>
              <a:ext uri="{FF2B5EF4-FFF2-40B4-BE49-F238E27FC236}">
                <a16:creationId xmlns:a16="http://schemas.microsoft.com/office/drawing/2014/main" id="{F9B03150-06AA-F8B2-1106-2B3959CB3F0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56017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982458F-C116-A83A-EC12-4643C5FB97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5442" y="3627788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906C95B3-2489-012E-A424-E99704DD3D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5442" y="5818505"/>
            <a:ext cx="1350000" cy="5286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358775" indent="-358775" algn="l">
              <a:buNone/>
              <a:defRPr sz="1000" baseline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Body text</a:t>
            </a:r>
            <a:endParaRPr lang="en-AU"/>
          </a:p>
        </p:txBody>
      </p:sp>
      <p:sp>
        <p:nvSpPr>
          <p:cNvPr id="65" name="Image6">
            <a:extLst>
              <a:ext uri="{FF2B5EF4-FFF2-40B4-BE49-F238E27FC236}">
                <a16:creationId xmlns:a16="http://schemas.microsoft.com/office/drawing/2014/main" id="{46632196-9277-0083-74D6-F3658B2507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8725397" y="2204763"/>
            <a:ext cx="1349999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alpha val="4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Click to Add</a:t>
            </a:r>
          </a:p>
          <a:p>
            <a:r>
              <a:rPr lang="en-US"/>
              <a:t>Image Here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0CBA93BF-7633-ECB9-269B-889CBB18C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8" name="Title Line">
            <a:extLst>
              <a:ext uri="{FF2B5EF4-FFF2-40B4-BE49-F238E27FC236}">
                <a16:creationId xmlns:a16="http://schemas.microsoft.com/office/drawing/2014/main" id="{A6307F4D-0508-8380-95AE-F3EC01FC340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D9247C47-1C2A-CE60-9A45-C3078F9A3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7F29EF3-42FA-B5B4-D15A-D7CECD0AE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2889355" y="-1660460"/>
            <a:ext cx="13047170" cy="4346440"/>
          </a:xfrm>
          <a:prstGeom prst="rect">
            <a:avLst/>
          </a:prstGeom>
        </p:spPr>
      </p:pic>
      <p:pic>
        <p:nvPicPr>
          <p:cNvPr id="9" name="Laptop">
            <a:extLst>
              <a:ext uri="{FF2B5EF4-FFF2-40B4-BE49-F238E27FC236}">
                <a16:creationId xmlns:a16="http://schemas.microsoft.com/office/drawing/2014/main" id="{34F95C90-C1C9-50F2-316D-3F242367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80" y="1895474"/>
            <a:ext cx="7811733" cy="47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aptop image">
            <a:extLst>
              <a:ext uri="{FF2B5EF4-FFF2-40B4-BE49-F238E27FC236}">
                <a16:creationId xmlns:a16="http://schemas.microsoft.com/office/drawing/2014/main" id="{CF0838CB-1D12-934A-232E-3F95BA1631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45221" y="2141385"/>
            <a:ext cx="5920451" cy="373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</a:t>
            </a:r>
          </a:p>
          <a:p>
            <a:r>
              <a:rPr lang="en-AU"/>
              <a:t>HERE TO INSERT </a:t>
            </a:r>
          </a:p>
          <a:p>
            <a:r>
              <a:rPr lang="en-AU"/>
              <a:t>IMAGE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A20FC331-4BC4-4EC5-B8DC-D7B92F9563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51048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7E90C-B295-9936-3BC8-EB20EF2C6684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D56E1C33-2C27-656C-7C6B-71EAF010A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8" name="Title Line">
            <a:extLst>
              <a:ext uri="{FF2B5EF4-FFF2-40B4-BE49-F238E27FC236}">
                <a16:creationId xmlns:a16="http://schemas.microsoft.com/office/drawing/2014/main" id="{5F1475E7-00D0-77F4-5F89-CC122A09291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64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ACCBC58-58B9-1946-B86E-4845B6F65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2889355" y="-1660460"/>
            <a:ext cx="13047170" cy="4346440"/>
          </a:xfrm>
          <a:prstGeom prst="rect">
            <a:avLst/>
          </a:prstGeom>
        </p:spPr>
      </p:pic>
      <p:pic>
        <p:nvPicPr>
          <p:cNvPr id="6" name="Laptop">
            <a:extLst>
              <a:ext uri="{FF2B5EF4-FFF2-40B4-BE49-F238E27FC236}">
                <a16:creationId xmlns:a16="http://schemas.microsoft.com/office/drawing/2014/main" id="{2198E90B-4FC3-F485-1FA9-BC52C40AAE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80" y="1895474"/>
            <a:ext cx="7811733" cy="47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aptop image">
            <a:extLst>
              <a:ext uri="{FF2B5EF4-FFF2-40B4-BE49-F238E27FC236}">
                <a16:creationId xmlns:a16="http://schemas.microsoft.com/office/drawing/2014/main" id="{14C9DAD6-5E82-2988-8192-973411B169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45221" y="2141385"/>
            <a:ext cx="5920451" cy="373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</a:t>
            </a:r>
          </a:p>
          <a:p>
            <a:r>
              <a:rPr lang="en-AU"/>
              <a:t>HERE TO INSERT </a:t>
            </a:r>
          </a:p>
          <a:p>
            <a:r>
              <a:rPr lang="en-AU"/>
              <a:t>IMAGE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CE44BE92-ADFE-7B0C-0AF2-F8B1F855AE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51048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0272DB-75A5-A539-3F28-7E03395A05D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5EB461B-279F-1EE0-82FD-87055E6C6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534A2737-E80B-2454-CFB5-920E1B64CA2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7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87A2ED-B2C9-0459-1540-3C46E3B21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2653129">
            <a:off x="2168562" y="-162615"/>
            <a:ext cx="15178134" cy="5056334"/>
          </a:xfrm>
          <a:prstGeom prst="rect">
            <a:avLst/>
          </a:prstGeom>
        </p:spPr>
      </p:pic>
      <p:pic>
        <p:nvPicPr>
          <p:cNvPr id="6" name="Ipohone">
            <a:extLst>
              <a:ext uri="{FF2B5EF4-FFF2-40B4-BE49-F238E27FC236}">
                <a16:creationId xmlns:a16="http://schemas.microsoft.com/office/drawing/2014/main" id="{A56CEC69-4D97-C780-6114-6DC94605E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2726" y="512762"/>
            <a:ext cx="2889806" cy="5832475"/>
          </a:xfrm>
          <a:prstGeom prst="rect">
            <a:avLst/>
          </a:prstGeom>
        </p:spPr>
      </p:pic>
      <p:sp>
        <p:nvSpPr>
          <p:cNvPr id="15" name="Iphone Image">
            <a:extLst>
              <a:ext uri="{FF2B5EF4-FFF2-40B4-BE49-F238E27FC236}">
                <a16:creationId xmlns:a16="http://schemas.microsoft.com/office/drawing/2014/main" id="{AA70D2AE-708A-0EC1-1E80-18A5AF2E44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61629" y="645411"/>
            <a:ext cx="2592000" cy="5565600"/>
          </a:xfrm>
          <a:prstGeom prst="roundRect">
            <a:avLst>
              <a:gd name="adj" fmla="val 1333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</a:t>
            </a:r>
          </a:p>
          <a:p>
            <a:r>
              <a:rPr lang="en-AU"/>
              <a:t>HERE TO INSERT </a:t>
            </a:r>
          </a:p>
          <a:p>
            <a:r>
              <a:rPr lang="en-AU"/>
              <a:t>IMAGE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0C885111-38D7-8FE1-993E-234910F323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5804228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A00C1-385E-4A3E-D941-EE969E6F6781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65A80B26-F43D-A2B6-7F6C-A613BB172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276D770B-1AAF-3119-F80D-B9A72C5D6C4C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74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9E1CFE7-7FEB-CB53-995B-F66F6A3BA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2653129">
            <a:off x="2168562" y="-162615"/>
            <a:ext cx="15178134" cy="5056334"/>
          </a:xfrm>
          <a:prstGeom prst="rect">
            <a:avLst/>
          </a:prstGeom>
        </p:spPr>
      </p:pic>
      <p:pic>
        <p:nvPicPr>
          <p:cNvPr id="7" name="Ipohone">
            <a:extLst>
              <a:ext uri="{FF2B5EF4-FFF2-40B4-BE49-F238E27FC236}">
                <a16:creationId xmlns:a16="http://schemas.microsoft.com/office/drawing/2014/main" id="{7D10A7D9-D923-2F48-0F10-B014B6F8E9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2726" y="512762"/>
            <a:ext cx="2889806" cy="5832475"/>
          </a:xfrm>
          <a:prstGeom prst="rect">
            <a:avLst/>
          </a:prstGeom>
        </p:spPr>
      </p:pic>
      <p:sp>
        <p:nvSpPr>
          <p:cNvPr id="8" name="Iphone Image">
            <a:extLst>
              <a:ext uri="{FF2B5EF4-FFF2-40B4-BE49-F238E27FC236}">
                <a16:creationId xmlns:a16="http://schemas.microsoft.com/office/drawing/2014/main" id="{F1EAF0BD-F173-E4E7-FF47-2FE7C16F70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61629" y="645411"/>
            <a:ext cx="2592000" cy="5565600"/>
          </a:xfrm>
          <a:prstGeom prst="roundRect">
            <a:avLst>
              <a:gd name="adj" fmla="val 1333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</a:t>
            </a:r>
          </a:p>
          <a:p>
            <a:r>
              <a:rPr lang="en-AU"/>
              <a:t>HERE TO INSERT </a:t>
            </a:r>
          </a:p>
          <a:p>
            <a:r>
              <a:rPr lang="en-AU"/>
              <a:t>IMAGE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FEA5170E-49FB-C52C-C5D8-5B6FB93F0D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58032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29DAF0-BAA4-912F-972A-87F2F8AAF95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992F057-8C2C-B39B-BEF0-4753864E73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841280FB-1C24-4E9F-ADA6-350B3C69A9BB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2498C-EB2B-D086-6513-77E704144DEB}"/>
              </a:ext>
            </a:extLst>
          </p:cNvPr>
          <p:cNvSpPr/>
          <p:nvPr userDrawn="1"/>
        </p:nvSpPr>
        <p:spPr>
          <a:xfrm>
            <a:off x="0" y="1"/>
            <a:ext cx="12192000" cy="178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B5B3EBE-7DA5-A405-A154-41EA16756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446" y="387047"/>
            <a:ext cx="975161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663DC7CA-89DC-608D-00E8-068D6219BA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11160125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7D4FBA7-34DF-F1A1-6B5B-18E07F4A4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600EF4-A281-FC31-C0BF-9AE461C672BB}"/>
              </a:ext>
            </a:extLst>
          </p:cNvPr>
          <p:cNvSpPr/>
          <p:nvPr userDrawn="1"/>
        </p:nvSpPr>
        <p:spPr>
          <a:xfrm>
            <a:off x="0" y="594707"/>
            <a:ext cx="1634247" cy="688605"/>
          </a:xfrm>
          <a:prstGeom prst="rect">
            <a:avLst/>
          </a:prstGeom>
          <a:gradFill>
            <a:gsLst>
              <a:gs pos="30000">
                <a:schemeClr val="accent2"/>
              </a:gs>
              <a:gs pos="8000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46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7079670-1B7F-D6DE-D05D-0A689B170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2653129">
            <a:off x="2168562" y="-162615"/>
            <a:ext cx="15178134" cy="5056334"/>
          </a:xfrm>
          <a:prstGeom prst="rect">
            <a:avLst/>
          </a:prstGeom>
        </p:spPr>
      </p:pic>
      <p:pic>
        <p:nvPicPr>
          <p:cNvPr id="14" name="Ipad">
            <a:extLst>
              <a:ext uri="{FF2B5EF4-FFF2-40B4-BE49-F238E27FC236}">
                <a16:creationId xmlns:a16="http://schemas.microsoft.com/office/drawing/2014/main" id="{0A4649F1-BB58-C5E6-262C-5CCF044C0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096" t="6968" r="17401" b="7500"/>
          <a:stretch/>
        </p:blipFill>
        <p:spPr>
          <a:xfrm>
            <a:off x="7167491" y="456318"/>
            <a:ext cx="4509997" cy="5888917"/>
          </a:xfrm>
          <a:prstGeom prst="rect">
            <a:avLst/>
          </a:prstGeom>
        </p:spPr>
      </p:pic>
      <p:sp>
        <p:nvSpPr>
          <p:cNvPr id="15" name="Ipad Image">
            <a:extLst>
              <a:ext uri="{FF2B5EF4-FFF2-40B4-BE49-F238E27FC236}">
                <a16:creationId xmlns:a16="http://schemas.microsoft.com/office/drawing/2014/main" id="{AA70D2AE-708A-0EC1-1E80-18A5AF2E44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2324" y="648256"/>
            <a:ext cx="4200330" cy="5565600"/>
          </a:xfrm>
          <a:prstGeom prst="roundRect">
            <a:avLst>
              <a:gd name="adj" fmla="val 2434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</a:t>
            </a:r>
          </a:p>
          <a:p>
            <a:r>
              <a:rPr lang="en-AU"/>
              <a:t>HERE TO INSERT </a:t>
            </a:r>
          </a:p>
          <a:p>
            <a:r>
              <a:rPr lang="en-AU"/>
              <a:t>IMAGE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78279716-352E-70A8-E702-10B115F311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5804228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92900-C547-B885-3C80-84204E8004DB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B63C6B66-94D8-2D05-58EF-932F4FE7D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9" name="Title Line">
            <a:extLst>
              <a:ext uri="{FF2B5EF4-FFF2-40B4-BE49-F238E27FC236}">
                <a16:creationId xmlns:a16="http://schemas.microsoft.com/office/drawing/2014/main" id="{6EC3D1C7-81FD-D45D-83BB-4BFD4C5674D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0AB1A29-E23E-3679-BCA6-15E090D9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2653129">
            <a:off x="2168562" y="-162615"/>
            <a:ext cx="15178134" cy="5056334"/>
          </a:xfrm>
          <a:prstGeom prst="rect">
            <a:avLst/>
          </a:prstGeom>
        </p:spPr>
      </p:pic>
      <p:sp>
        <p:nvSpPr>
          <p:cNvPr id="6" name="Text">
            <a:extLst>
              <a:ext uri="{FF2B5EF4-FFF2-40B4-BE49-F238E27FC236}">
                <a16:creationId xmlns:a16="http://schemas.microsoft.com/office/drawing/2014/main" id="{7E055688-D398-9C15-DBD8-B851DA8FC7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5804228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605B1-888B-C1D0-7D09-9DA861E691D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FE571FD-A9FF-0037-69D2-5BFD60302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9" name="Title Line">
            <a:extLst>
              <a:ext uri="{FF2B5EF4-FFF2-40B4-BE49-F238E27FC236}">
                <a16:creationId xmlns:a16="http://schemas.microsoft.com/office/drawing/2014/main" id="{811D39D7-56CE-472D-1C9E-80FBF2BF8E2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pad">
            <a:extLst>
              <a:ext uri="{FF2B5EF4-FFF2-40B4-BE49-F238E27FC236}">
                <a16:creationId xmlns:a16="http://schemas.microsoft.com/office/drawing/2014/main" id="{0A4649F1-BB58-C5E6-262C-5CCF044C0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096" t="6968" r="17401" b="7500"/>
          <a:stretch/>
        </p:blipFill>
        <p:spPr>
          <a:xfrm>
            <a:off x="7167491" y="456318"/>
            <a:ext cx="4509997" cy="5888917"/>
          </a:xfrm>
          <a:prstGeom prst="rect">
            <a:avLst/>
          </a:prstGeom>
        </p:spPr>
      </p:pic>
      <p:sp>
        <p:nvSpPr>
          <p:cNvPr id="15" name="Ipad Image">
            <a:extLst>
              <a:ext uri="{FF2B5EF4-FFF2-40B4-BE49-F238E27FC236}">
                <a16:creationId xmlns:a16="http://schemas.microsoft.com/office/drawing/2014/main" id="{AA70D2AE-708A-0EC1-1E80-18A5AF2E44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2324" y="648256"/>
            <a:ext cx="4200330" cy="5565600"/>
          </a:xfrm>
          <a:prstGeom prst="roundRect">
            <a:avLst>
              <a:gd name="adj" fmla="val 2434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</a:t>
            </a:r>
          </a:p>
          <a:p>
            <a:r>
              <a:rPr lang="en-AU"/>
              <a:t>HERE TO INSERT </a:t>
            </a:r>
          </a:p>
          <a:p>
            <a:r>
              <a:rPr lang="en-AU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00941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BEB6C0-41C9-F964-4A84-F2ED1723A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3" y="1988249"/>
            <a:ext cx="10241917" cy="24072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000"/>
            </a:lvl1pPr>
            <a:lvl2pPr marL="360000" indent="0">
              <a:buNone/>
              <a:defRPr/>
            </a:lvl2pPr>
            <a:lvl3pPr marL="722312" indent="0">
              <a:buNone/>
              <a:defRPr/>
            </a:lvl3pPr>
            <a:lvl4pPr marL="1071562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Quote goes here. It can extend to multiple lines.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pic>
        <p:nvPicPr>
          <p:cNvPr id="5" name="Quote Mark - start">
            <a:extLst>
              <a:ext uri="{FF2B5EF4-FFF2-40B4-BE49-F238E27FC236}">
                <a16:creationId xmlns:a16="http://schemas.microsoft.com/office/drawing/2014/main" id="{750B802F-F328-9FCD-3DDD-EC36C377E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59" y="1079700"/>
            <a:ext cx="949699" cy="949696"/>
          </a:xfrm>
          <a:prstGeom prst="rect">
            <a:avLst/>
          </a:prstGeom>
        </p:spPr>
      </p:pic>
      <p:pic>
        <p:nvPicPr>
          <p:cNvPr id="6" name="Quote Mark - end">
            <a:extLst>
              <a:ext uri="{FF2B5EF4-FFF2-40B4-BE49-F238E27FC236}">
                <a16:creationId xmlns:a16="http://schemas.microsoft.com/office/drawing/2014/main" id="{546FEC33-ED0B-DEEA-C06D-216F1B2E7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266945" y="4354387"/>
            <a:ext cx="949696" cy="949699"/>
          </a:xfrm>
          <a:prstGeom prst="rect">
            <a:avLst/>
          </a:prstGeom>
        </p:spPr>
      </p:pic>
      <p:sp>
        <p:nvSpPr>
          <p:cNvPr id="10" name="Name">
            <a:extLst>
              <a:ext uri="{FF2B5EF4-FFF2-40B4-BE49-F238E27FC236}">
                <a16:creationId xmlns:a16="http://schemas.microsoft.com/office/drawing/2014/main" id="{06DE7610-37AC-FD48-E453-7793B75FE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724" y="4668838"/>
            <a:ext cx="5461000" cy="1309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239B3C-FB82-2AA6-7AAC-E57385E58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7" r="29761" b="-1924"/>
          <a:stretch/>
        </p:blipFill>
        <p:spPr>
          <a:xfrm rot="1355435">
            <a:off x="1719384" y="-1999347"/>
            <a:ext cx="15178134" cy="5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426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FAE81CA-4C41-8304-4A2E-C045419CF1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3" y="1988249"/>
            <a:ext cx="10241917" cy="24072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2312" indent="0">
              <a:buNone/>
              <a:defRPr/>
            </a:lvl3pPr>
            <a:lvl4pPr marL="1071562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Quote goes here. It can extend to multiple lines.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pic>
        <p:nvPicPr>
          <p:cNvPr id="5" name="Quote Mark - start">
            <a:extLst>
              <a:ext uri="{FF2B5EF4-FFF2-40B4-BE49-F238E27FC236}">
                <a16:creationId xmlns:a16="http://schemas.microsoft.com/office/drawing/2014/main" id="{750B802F-F328-9FCD-3DDD-EC36C377E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59" y="1079700"/>
            <a:ext cx="949699" cy="949696"/>
          </a:xfrm>
          <a:prstGeom prst="rect">
            <a:avLst/>
          </a:prstGeom>
        </p:spPr>
      </p:pic>
      <p:pic>
        <p:nvPicPr>
          <p:cNvPr id="6" name="Quote Mark - end">
            <a:extLst>
              <a:ext uri="{FF2B5EF4-FFF2-40B4-BE49-F238E27FC236}">
                <a16:creationId xmlns:a16="http://schemas.microsoft.com/office/drawing/2014/main" id="{546FEC33-ED0B-DEEA-C06D-216F1B2E7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266945" y="4354387"/>
            <a:ext cx="949696" cy="949699"/>
          </a:xfrm>
          <a:prstGeom prst="rect">
            <a:avLst/>
          </a:prstGeom>
        </p:spPr>
      </p:pic>
      <p:sp>
        <p:nvSpPr>
          <p:cNvPr id="10" name="Name">
            <a:extLst>
              <a:ext uri="{FF2B5EF4-FFF2-40B4-BE49-F238E27FC236}">
                <a16:creationId xmlns:a16="http://schemas.microsoft.com/office/drawing/2014/main" id="{06DE7610-37AC-FD48-E453-7793B75FE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724" y="4668838"/>
            <a:ext cx="5461000" cy="1309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4FC1D4-8336-C698-E4A4-B9A72E14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59" y="1079700"/>
            <a:ext cx="949699" cy="9496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84ECA54-E1A5-5B54-AB93-515F1A6EF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266945" y="4354387"/>
            <a:ext cx="949696" cy="9496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D210FCB-8833-6D7C-03CE-51F871DDA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7" r="29761" b="-1924"/>
          <a:stretch/>
        </p:blipFill>
        <p:spPr>
          <a:xfrm rot="1355435">
            <a:off x="1719384" y="-1999347"/>
            <a:ext cx="15178134" cy="5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3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239B3C-FB82-2AA6-7AAC-E57385E58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355435">
            <a:off x="1719384" y="-1999347"/>
            <a:ext cx="15178134" cy="5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71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239B3C-FB82-2AA6-7AAC-E57385E58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355435">
            <a:off x="1719384" y="-1999347"/>
            <a:ext cx="15178134" cy="5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222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C6C759-017E-36DE-B17D-B11D92241A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6000">
                <a:latin typeface="+mj-lt"/>
              </a:defRPr>
            </a:lvl1pPr>
          </a:lstStyle>
          <a:p>
            <a:r>
              <a:rPr lang="en-AU"/>
              <a:t>CLICK TO FULL PAGE </a:t>
            </a:r>
            <a:br>
              <a:rPr lang="en-AU"/>
            </a:br>
            <a:r>
              <a:rPr lang="en-AU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682775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1BBBF8E-E73C-34B7-E1F3-EE89B633B52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6000">
                <a:latin typeface="+mj-lt"/>
              </a:defRPr>
            </a:lvl1pPr>
          </a:lstStyle>
          <a:p>
            <a:r>
              <a:rPr lang="en-AU"/>
              <a:t>CLICK TO ADD </a:t>
            </a:r>
            <a:br>
              <a:rPr lang="en-AU"/>
            </a:br>
            <a:r>
              <a:rPr lang="en-AU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529412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3456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2498C-EB2B-D086-6513-77E704144DEB}"/>
              </a:ext>
            </a:extLst>
          </p:cNvPr>
          <p:cNvSpPr/>
          <p:nvPr userDrawn="1"/>
        </p:nvSpPr>
        <p:spPr>
          <a:xfrm>
            <a:off x="0" y="1"/>
            <a:ext cx="12192000" cy="178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B5B3EBE-7DA5-A405-A154-41EA16756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446" y="387047"/>
            <a:ext cx="975161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663DC7CA-89DC-608D-00E8-068D6219BA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11160125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00EF4-A281-FC31-C0BF-9AE461C672BB}"/>
              </a:ext>
            </a:extLst>
          </p:cNvPr>
          <p:cNvSpPr/>
          <p:nvPr userDrawn="1"/>
        </p:nvSpPr>
        <p:spPr>
          <a:xfrm>
            <a:off x="0" y="594707"/>
            <a:ext cx="1634247" cy="688605"/>
          </a:xfrm>
          <a:prstGeom prst="rect">
            <a:avLst/>
          </a:prstGeom>
          <a:gradFill>
            <a:gsLst>
              <a:gs pos="30000">
                <a:schemeClr val="accent2"/>
              </a:gs>
              <a:gs pos="8000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5196FC-3010-6D03-D098-2BAFD492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8" r="29694" b="34379"/>
          <a:stretch/>
        </p:blipFill>
        <p:spPr>
          <a:xfrm rot="11813100">
            <a:off x="4375557" y="-1497872"/>
            <a:ext cx="11083190" cy="33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Pag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52D5C8-5B09-3D9A-AC19-9C8E295CD19E}"/>
              </a:ext>
            </a:extLst>
          </p:cNvPr>
          <p:cNvSpPr>
            <a:spLocks noChangeAspect="1"/>
          </p:cNvSpPr>
          <p:nvPr userDrawn="1"/>
        </p:nvSpPr>
        <p:spPr>
          <a:xfrm>
            <a:off x="11440805" y="611787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F35ABA0-4F47-491F-9F60-95C86C574E21}" type="slidenum">
              <a:rPr lang="en-US" sz="1700" smtClean="0">
                <a:solidFill>
                  <a:schemeClr val="tx1"/>
                </a:solidFill>
                <a:latin typeface="+mj-lt"/>
              </a:rPr>
              <a:pPr algn="ctr"/>
              <a:t>‹#›</a:t>
            </a:fld>
            <a:endParaRPr lang="en-AU" sz="1700"/>
          </a:p>
        </p:txBody>
      </p:sp>
    </p:spTree>
    <p:extLst>
      <p:ext uri="{BB962C8B-B14F-4D97-AF65-F5344CB8AC3E}">
        <p14:creationId xmlns:p14="http://schemas.microsoft.com/office/powerpoint/2010/main" val="28297828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with pg#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CF5B0A4-D7C3-F381-6570-44B501127ADA}"/>
              </a:ext>
            </a:extLst>
          </p:cNvPr>
          <p:cNvSpPr>
            <a:spLocks noChangeAspect="1"/>
          </p:cNvSpPr>
          <p:nvPr userDrawn="1"/>
        </p:nvSpPr>
        <p:spPr>
          <a:xfrm>
            <a:off x="11440805" y="611787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F35ABA0-4F47-491F-9F60-95C86C574E21}" type="slidenum">
              <a:rPr lang="en-US" sz="1700" smtClean="0">
                <a:solidFill>
                  <a:schemeClr val="tx1"/>
                </a:solidFill>
                <a:latin typeface="+mj-lt"/>
              </a:rPr>
              <a:pPr algn="ctr"/>
              <a:t>‹#›</a:t>
            </a:fld>
            <a:endParaRPr lang="en-AU" sz="1700"/>
          </a:p>
        </p:txBody>
      </p:sp>
    </p:spTree>
    <p:extLst>
      <p:ext uri="{BB962C8B-B14F-4D97-AF65-F5344CB8AC3E}">
        <p14:creationId xmlns:p14="http://schemas.microsoft.com/office/powerpoint/2010/main" val="19422088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g Text and image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CB4B52-2688-5FC9-DA18-745C6438EB0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BF71C10B-0626-C8F8-C1A0-516DDF56776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7C80AFCD-31F8-0890-74F3-596BD43F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506520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3D77030-9CB4-2299-16F7-662BF1428B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50652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22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C607D16-7B34-29FD-E87A-B42020E86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751829">
            <a:off x="-327780" y="-1480732"/>
            <a:ext cx="15178134" cy="5056334"/>
          </a:xfrm>
          <a:prstGeom prst="rect">
            <a:avLst/>
          </a:prstGeom>
        </p:spPr>
      </p:pic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511" y="3399587"/>
            <a:ext cx="2595600" cy="28627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277511" y="512763"/>
            <a:ext cx="2593649" cy="259364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F4A3616E-6E51-6EFA-D548-0E4DF7602F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8200" y="3399586"/>
            <a:ext cx="2595600" cy="28603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2">
            <a:extLst>
              <a:ext uri="{FF2B5EF4-FFF2-40B4-BE49-F238E27FC236}">
                <a16:creationId xmlns:a16="http://schemas.microsoft.com/office/drawing/2014/main" id="{84491CD7-31CC-1C34-800D-D33BC06998C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799175" y="512763"/>
            <a:ext cx="2593649" cy="259364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45228CC3-E653-7C32-0A70-F854813899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20839" y="3399587"/>
            <a:ext cx="2595600" cy="28627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4752CE73-860A-A495-0ABC-846A74E39B8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320839" y="512763"/>
            <a:ext cx="2593649" cy="2593649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98833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A80242A-D531-4BC8-F8C2-DDEDEA0EE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751829">
            <a:off x="-327780" y="-1480732"/>
            <a:ext cx="15178134" cy="5056334"/>
          </a:xfrm>
          <a:prstGeom prst="rect">
            <a:avLst/>
          </a:prstGeom>
        </p:spPr>
      </p:pic>
      <p:sp>
        <p:nvSpPr>
          <p:cNvPr id="20" name="Text1">
            <a:extLst>
              <a:ext uri="{FF2B5EF4-FFF2-40B4-BE49-F238E27FC236}">
                <a16:creationId xmlns:a16="http://schemas.microsoft.com/office/drawing/2014/main" id="{9DBE31F8-F8EE-A205-26BA-AFE80932F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399587"/>
            <a:ext cx="2329200" cy="28627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DC8E2779-C0B5-D4EA-16CA-64C8F9487F1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5938" y="512763"/>
            <a:ext cx="2329200" cy="23292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F4A3616E-6E51-6EFA-D548-0E4DF7602F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3834" y="3399586"/>
            <a:ext cx="2329200" cy="28603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2">
            <a:extLst>
              <a:ext uri="{FF2B5EF4-FFF2-40B4-BE49-F238E27FC236}">
                <a16:creationId xmlns:a16="http://schemas.microsoft.com/office/drawing/2014/main" id="{84491CD7-31CC-1C34-800D-D33BC06998C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463834" y="512763"/>
            <a:ext cx="2329200" cy="23292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45228CC3-E653-7C32-0A70-F854813899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730" y="3399587"/>
            <a:ext cx="2329200" cy="28627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4752CE73-860A-A495-0ABC-846A74E39B8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411730" y="512763"/>
            <a:ext cx="2329200" cy="23292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808662A0-71D1-D1BE-BFE6-57D5177D06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59627" y="3399587"/>
            <a:ext cx="2329200" cy="28627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3" name="Image3">
            <a:extLst>
              <a:ext uri="{FF2B5EF4-FFF2-40B4-BE49-F238E27FC236}">
                <a16:creationId xmlns:a16="http://schemas.microsoft.com/office/drawing/2014/main" id="{F623754F-3D65-82FA-7F91-92DD247037EA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359627" y="512763"/>
            <a:ext cx="2329200" cy="23292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03567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esenter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2B0CB7-E6E2-2B14-E269-66FC43DF2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751829">
            <a:off x="-327780" y="-1480732"/>
            <a:ext cx="15178134" cy="5056334"/>
          </a:xfrm>
          <a:prstGeom prst="rect">
            <a:avLst/>
          </a:prstGeom>
        </p:spPr>
      </p:pic>
      <p:sp>
        <p:nvSpPr>
          <p:cNvPr id="27" name="Image1">
            <a:extLst>
              <a:ext uri="{FF2B5EF4-FFF2-40B4-BE49-F238E27FC236}">
                <a16:creationId xmlns:a16="http://schemas.microsoft.com/office/drawing/2014/main" id="{B59F668C-E53E-0093-0046-D1AF82AC0E61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93716" y="51276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2" name="Text1">
            <a:extLst>
              <a:ext uri="{FF2B5EF4-FFF2-40B4-BE49-F238E27FC236}">
                <a16:creationId xmlns:a16="http://schemas.microsoft.com/office/drawing/2014/main" id="{3C4FB0EA-65CD-D955-DA22-F16354CCE6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6063" y="2621819"/>
            <a:ext cx="2160000" cy="37234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3" name="Image1">
            <a:extLst>
              <a:ext uri="{FF2B5EF4-FFF2-40B4-BE49-F238E27FC236}">
                <a16:creationId xmlns:a16="http://schemas.microsoft.com/office/drawing/2014/main" id="{A49C2CF6-654E-6380-CBFE-0EC3567F6BD2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696063" y="51276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4" name="Text1">
            <a:extLst>
              <a:ext uri="{FF2B5EF4-FFF2-40B4-BE49-F238E27FC236}">
                <a16:creationId xmlns:a16="http://schemas.microsoft.com/office/drawing/2014/main" id="{6F71CD55-847B-53BA-CE0B-F41339D700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4890" y="2621819"/>
            <a:ext cx="2160000" cy="37234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5" name="Image1">
            <a:extLst>
              <a:ext uri="{FF2B5EF4-FFF2-40B4-BE49-F238E27FC236}">
                <a16:creationId xmlns:a16="http://schemas.microsoft.com/office/drawing/2014/main" id="{21B7430B-1DC7-981E-52CE-C587C300B9C7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444890" y="51276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6" name="Text1">
            <a:extLst>
              <a:ext uri="{FF2B5EF4-FFF2-40B4-BE49-F238E27FC236}">
                <a16:creationId xmlns:a16="http://schemas.microsoft.com/office/drawing/2014/main" id="{1C6DBBBC-1098-C3B9-A773-1D03686895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3716" y="2621819"/>
            <a:ext cx="2160000" cy="37234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8" name="Text1">
            <a:extLst>
              <a:ext uri="{FF2B5EF4-FFF2-40B4-BE49-F238E27FC236}">
                <a16:creationId xmlns:a16="http://schemas.microsoft.com/office/drawing/2014/main" id="{9E11C64C-9D9F-7C5C-D940-547FC513CC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62542" y="2621819"/>
            <a:ext cx="2160000" cy="37234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29" name="Image1">
            <a:extLst>
              <a:ext uri="{FF2B5EF4-FFF2-40B4-BE49-F238E27FC236}">
                <a16:creationId xmlns:a16="http://schemas.microsoft.com/office/drawing/2014/main" id="{E4CF3E93-375F-A4F4-F0E8-8B8E57ADEA56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2942542" y="51276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0" name="Text1">
            <a:extLst>
              <a:ext uri="{FF2B5EF4-FFF2-40B4-BE49-F238E27FC236}">
                <a16:creationId xmlns:a16="http://schemas.microsoft.com/office/drawing/2014/main" id="{6EF45EB8-E1CD-34F6-8A64-1CF42A1413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368" y="2621819"/>
            <a:ext cx="2160000" cy="37234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mage1">
            <a:extLst>
              <a:ext uri="{FF2B5EF4-FFF2-40B4-BE49-F238E27FC236}">
                <a16:creationId xmlns:a16="http://schemas.microsoft.com/office/drawing/2014/main" id="{4660D839-4587-69BD-DCA6-3682D6E85906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91368" y="51276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5430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esenter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A87D5D0-7629-F16A-56EF-57B1ECC9B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751829">
            <a:off x="-327780" y="-1480732"/>
            <a:ext cx="15178134" cy="5056334"/>
          </a:xfrm>
          <a:prstGeom prst="rect">
            <a:avLst/>
          </a:prstGeom>
        </p:spPr>
      </p:pic>
      <p:sp>
        <p:nvSpPr>
          <p:cNvPr id="30" name="Text1">
            <a:extLst>
              <a:ext uri="{FF2B5EF4-FFF2-40B4-BE49-F238E27FC236}">
                <a16:creationId xmlns:a16="http://schemas.microsoft.com/office/drawing/2014/main" id="{6EF45EB8-E1CD-34F6-8A64-1CF42A1413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254" y="3134580"/>
            <a:ext cx="1692000" cy="32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31" name="Image1">
            <a:extLst>
              <a:ext uri="{FF2B5EF4-FFF2-40B4-BE49-F238E27FC236}">
                <a16:creationId xmlns:a16="http://schemas.microsoft.com/office/drawing/2014/main" id="{4660D839-4587-69BD-DCA6-3682D6E85906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519254" y="1025522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90E0A8C3-8AEB-6AED-5AE6-627648001A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12216" y="3134580"/>
            <a:ext cx="1692000" cy="32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4" name="Image1">
            <a:extLst>
              <a:ext uri="{FF2B5EF4-FFF2-40B4-BE49-F238E27FC236}">
                <a16:creationId xmlns:a16="http://schemas.microsoft.com/office/drawing/2014/main" id="{9132DDB5-6928-AEE2-1E3C-86C21C4A6600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412216" y="1025522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711AE6CB-1E8A-56D0-BB4E-361DDAD57F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05178" y="3134580"/>
            <a:ext cx="1692000" cy="32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6" name="Image1">
            <a:extLst>
              <a:ext uri="{FF2B5EF4-FFF2-40B4-BE49-F238E27FC236}">
                <a16:creationId xmlns:a16="http://schemas.microsoft.com/office/drawing/2014/main" id="{0608584D-C49C-1F6E-18A2-03FC0C95E55F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305178" y="1025522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719DF96C-BBBD-2DC3-C6D3-E92A12E549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140" y="3134580"/>
            <a:ext cx="1692000" cy="32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8" name="Image1">
            <a:extLst>
              <a:ext uri="{FF2B5EF4-FFF2-40B4-BE49-F238E27FC236}">
                <a16:creationId xmlns:a16="http://schemas.microsoft.com/office/drawing/2014/main" id="{E55A3049-A519-4D00-B69B-2F37FAA28F89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6198140" y="1025522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Text1">
            <a:extLst>
              <a:ext uri="{FF2B5EF4-FFF2-40B4-BE49-F238E27FC236}">
                <a16:creationId xmlns:a16="http://schemas.microsoft.com/office/drawing/2014/main" id="{AE47DA27-2BA6-F0BF-6114-C4326FC0EC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1102" y="3134580"/>
            <a:ext cx="1692000" cy="32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0" name="Image1">
            <a:extLst>
              <a:ext uri="{FF2B5EF4-FFF2-40B4-BE49-F238E27FC236}">
                <a16:creationId xmlns:a16="http://schemas.microsoft.com/office/drawing/2014/main" id="{657A665A-67AB-4F58-6ED8-B356B2CE8317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8091102" y="1025522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1" name="Text1">
            <a:extLst>
              <a:ext uri="{FF2B5EF4-FFF2-40B4-BE49-F238E27FC236}">
                <a16:creationId xmlns:a16="http://schemas.microsoft.com/office/drawing/2014/main" id="{32C953E3-01E5-BD13-A2AE-43F43FBC1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84063" y="3134580"/>
            <a:ext cx="1692000" cy="32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60000" indent="0" algn="ctr">
              <a:buNone/>
              <a:defRPr sz="1200">
                <a:latin typeface="+mj-lt"/>
              </a:defRPr>
            </a:lvl2pPr>
            <a:lvl3pPr marL="722312" indent="0" algn="ctr">
              <a:buNone/>
              <a:defRPr sz="1200">
                <a:latin typeface="+mj-lt"/>
              </a:defRPr>
            </a:lvl3pPr>
            <a:lvl4pPr marL="1071562" indent="0" algn="ctr">
              <a:buNone/>
              <a:defRPr sz="1200">
                <a:latin typeface="+mj-lt"/>
              </a:defRPr>
            </a:lvl4pPr>
            <a:lvl5pPr marL="1431925" indent="0" algn="ctr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INSERT TEXT HERE</a:t>
            </a:r>
            <a:endParaRPr lang="en-AU"/>
          </a:p>
        </p:txBody>
      </p:sp>
      <p:sp>
        <p:nvSpPr>
          <p:cNvPr id="13" name="Image1">
            <a:extLst>
              <a:ext uri="{FF2B5EF4-FFF2-40B4-BE49-F238E27FC236}">
                <a16:creationId xmlns:a16="http://schemas.microsoft.com/office/drawing/2014/main" id="{1D842F17-1C4C-A7A1-F550-1616C46D47DD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984063" y="1025522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419100">
              <a:srgbClr val="000000">
                <a:alpha val="48000"/>
              </a:srgb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2264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V3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8D22A079-36C7-2B7F-EEC2-217C5A80D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1048656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7" name="Title Line">
            <a:extLst>
              <a:ext uri="{FF2B5EF4-FFF2-40B4-BE49-F238E27FC236}">
                <a16:creationId xmlns:a16="http://schemas.microsoft.com/office/drawing/2014/main" id="{9DFD5211-661B-0F20-CC56-F2CDFB8F8C0E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935B7D0-54F1-2A41-9FB4-64EBE5FCD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60C9D0DE-88B1-48B8-0CDA-DC7D84A83F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1048656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30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84A01C-ACC5-2D95-7DFC-75CCBEA6855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BA4AD0BD-89EF-CC66-403D-DCB7D1E77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6" y="387047"/>
            <a:ext cx="990841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C90C330A-E83B-C21B-E2A0-CDF2B21D6A8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00BBF54-1AC0-C1FA-C994-3E1987DA1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053" y="3968870"/>
            <a:ext cx="13109550" cy="4577805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1FF4D34-443A-69ED-0E36-3F5D9F5D03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7646" y="2220687"/>
            <a:ext cx="9908417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70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-V2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BC6A62-71B5-5747-D1D8-A8215636EAD0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563C29A2-25DA-2F56-A4BB-05B1DC834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6" y="387047"/>
            <a:ext cx="990841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3EEB0644-71F4-02A4-0E48-8A36AED18C66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CDE3633D-BA1E-036F-8FF9-65B768927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053" y="3968870"/>
            <a:ext cx="13109550" cy="4577805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03A9E962-6B94-5916-F469-64546FD01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7646" y="2220687"/>
            <a:ext cx="9908417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64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ack Box">
            <a:extLst>
              <a:ext uri="{FF2B5EF4-FFF2-40B4-BE49-F238E27FC236}">
                <a16:creationId xmlns:a16="http://schemas.microsoft.com/office/drawing/2014/main" id="{0C9448F7-B132-37B5-00F5-D97F10B919A1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294DDFA-1CF2-20C9-5CDC-E734E2BA3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6" y="387047"/>
            <a:ext cx="990841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B1793FA4-6B9E-0D5D-4CF2-B4A49F4E073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">
            <a:extLst>
              <a:ext uri="{FF2B5EF4-FFF2-40B4-BE49-F238E27FC236}">
                <a16:creationId xmlns:a16="http://schemas.microsoft.com/office/drawing/2014/main" id="{38DAC9D2-9189-FD05-09C8-4E7B86EEE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7646" y="2220687"/>
            <a:ext cx="9908417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5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socia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30194-ADBD-C358-1FB6-B08124752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8"/>
            <a:ext cx="12187684" cy="6874616"/>
          </a:xfrm>
          <a:prstGeom prst="rect">
            <a:avLst/>
          </a:prstGeom>
        </p:spPr>
      </p:pic>
      <p:sp>
        <p:nvSpPr>
          <p:cNvPr id="25" name="Heading">
            <a:extLst>
              <a:ext uri="{FF2B5EF4-FFF2-40B4-BE49-F238E27FC236}">
                <a16:creationId xmlns:a16="http://schemas.microsoft.com/office/drawing/2014/main" id="{FB5F6D1E-D7E9-FD61-9159-6FCBC41C8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5" y="2330897"/>
            <a:ext cx="9826848" cy="2008416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heading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pic>
        <p:nvPicPr>
          <p:cNvPr id="13" name="Graphic 12">
            <a:hlinkClick r:id="rId3"/>
            <a:extLst>
              <a:ext uri="{FF2B5EF4-FFF2-40B4-BE49-F238E27FC236}">
                <a16:creationId xmlns:a16="http://schemas.microsoft.com/office/drawing/2014/main" id="{CF698220-D26D-079D-860F-01284B7E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6024" y="5296013"/>
            <a:ext cx="486871" cy="486871"/>
          </a:xfrm>
          <a:prstGeom prst="rect">
            <a:avLst/>
          </a:prstGeom>
        </p:spPr>
      </p:pic>
      <p:pic>
        <p:nvPicPr>
          <p:cNvPr id="14" name="Graphic 13">
            <a:hlinkClick r:id="rId6"/>
            <a:extLst>
              <a:ext uri="{FF2B5EF4-FFF2-40B4-BE49-F238E27FC236}">
                <a16:creationId xmlns:a16="http://schemas.microsoft.com/office/drawing/2014/main" id="{ABD6184A-CFEE-7444-3198-26F1F53B3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96002" y="5297427"/>
            <a:ext cx="485457" cy="485457"/>
          </a:xfrm>
          <a:prstGeom prst="rect">
            <a:avLst/>
          </a:prstGeom>
        </p:spPr>
      </p:pic>
      <p:pic>
        <p:nvPicPr>
          <p:cNvPr id="15" name="Graphic 14">
            <a:hlinkClick r:id="rId9"/>
            <a:extLst>
              <a:ext uri="{FF2B5EF4-FFF2-40B4-BE49-F238E27FC236}">
                <a16:creationId xmlns:a16="http://schemas.microsoft.com/office/drawing/2014/main" id="{91573374-DF69-00FC-CE9E-72D210689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6024" y="5872932"/>
            <a:ext cx="485457" cy="485457"/>
          </a:xfrm>
          <a:prstGeom prst="rect">
            <a:avLst/>
          </a:prstGeom>
        </p:spPr>
      </p:pic>
      <p:pic>
        <p:nvPicPr>
          <p:cNvPr id="16" name="Graphic 15">
            <a:hlinkClick r:id="rId12"/>
            <a:extLst>
              <a:ext uri="{FF2B5EF4-FFF2-40B4-BE49-F238E27FC236}">
                <a16:creationId xmlns:a16="http://schemas.microsoft.com/office/drawing/2014/main" id="{85E4AC4D-0323-203C-EE68-2DE2E09A15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196002" y="5872932"/>
            <a:ext cx="485457" cy="4854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39E4EDC-D7F5-75E3-F18A-05E0DB9E53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40555" y="1059545"/>
            <a:ext cx="1968405" cy="746396"/>
          </a:xfrm>
          <a:prstGeom prst="rect">
            <a:avLst/>
          </a:prstGeom>
        </p:spPr>
      </p:pic>
      <p:cxnSp>
        <p:nvCxnSpPr>
          <p:cNvPr id="19" name="Title Line">
            <a:extLst>
              <a:ext uri="{FF2B5EF4-FFF2-40B4-BE49-F238E27FC236}">
                <a16:creationId xmlns:a16="http://schemas.microsoft.com/office/drawing/2014/main" id="{7C6FDDDF-F7EB-89A2-7565-FED3F12213B0}"/>
              </a:ext>
            </a:extLst>
          </p:cNvPr>
          <p:cNvCxnSpPr>
            <a:cxnSpLocks/>
          </p:cNvCxnSpPr>
          <p:nvPr userDrawn="1"/>
        </p:nvCxnSpPr>
        <p:spPr>
          <a:xfrm>
            <a:off x="0" y="4843156"/>
            <a:ext cx="2891790" cy="0"/>
          </a:xfrm>
          <a:prstGeom prst="straightConnector1">
            <a:avLst/>
          </a:prstGeom>
          <a:ln w="5080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E82E-43E3-E7E0-12D4-524FADBDF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8893" y="4595813"/>
            <a:ext cx="4129087" cy="4921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0000" indent="0">
              <a:buNone/>
              <a:defRPr sz="1200">
                <a:solidFill>
                  <a:schemeClr val="bg1"/>
                </a:solidFill>
              </a:defRPr>
            </a:lvl2pPr>
            <a:lvl3pPr marL="722312" indent="0">
              <a:buNone/>
              <a:defRPr sz="1200">
                <a:solidFill>
                  <a:schemeClr val="bg1"/>
                </a:solidFill>
              </a:defRPr>
            </a:lvl3pPr>
            <a:lvl4pPr marL="1071562" indent="0">
              <a:buNone/>
              <a:defRPr sz="1200">
                <a:solidFill>
                  <a:schemeClr val="bg1"/>
                </a:solidFill>
              </a:defRPr>
            </a:lvl4pPr>
            <a:lvl5pPr marL="1431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PRESENTED BY:  Add presenters name her</a:t>
            </a:r>
          </a:p>
        </p:txBody>
      </p:sp>
    </p:spTree>
    <p:extLst>
      <p:ext uri="{BB962C8B-B14F-4D97-AF65-F5344CB8AC3E}">
        <p14:creationId xmlns:p14="http://schemas.microsoft.com/office/powerpoint/2010/main" val="618206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-V3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697F37-99F8-E16F-D2CE-751968FA4590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B08934B9-50CD-1EE4-2848-D5FCA9637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6" y="387047"/>
            <a:ext cx="9908417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5F5A0CAB-9676-26B3-1014-3A0489EF3CE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">
            <a:extLst>
              <a:ext uri="{FF2B5EF4-FFF2-40B4-BE49-F238E27FC236}">
                <a16:creationId xmlns:a16="http://schemas.microsoft.com/office/drawing/2014/main" id="{714FE4CD-292B-4B72-092D-09A9986F21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7646" y="2220687"/>
            <a:ext cx="9908417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14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with multi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ack Box">
            <a:extLst>
              <a:ext uri="{FF2B5EF4-FFF2-40B4-BE49-F238E27FC236}">
                <a16:creationId xmlns:a16="http://schemas.microsoft.com/office/drawing/2014/main" id="{25578F1E-CDC1-39B4-604F-10211D5FDBEC}"/>
              </a:ext>
            </a:extLst>
          </p:cNvPr>
          <p:cNvSpPr/>
          <p:nvPr userDrawn="1"/>
        </p:nvSpPr>
        <p:spPr>
          <a:xfrm>
            <a:off x="9320726" y="0"/>
            <a:ext cx="28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Image3">
            <a:extLst>
              <a:ext uri="{FF2B5EF4-FFF2-40B4-BE49-F238E27FC236}">
                <a16:creationId xmlns:a16="http://schemas.microsoft.com/office/drawing/2014/main" id="{C4DD006B-79A5-2389-4957-4E541A4E485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03719" y="3081700"/>
            <a:ext cx="5148006" cy="51480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8" name="Image2">
            <a:extLst>
              <a:ext uri="{FF2B5EF4-FFF2-40B4-BE49-F238E27FC236}">
                <a16:creationId xmlns:a16="http://schemas.microsoft.com/office/drawing/2014/main" id="{8E0A9889-4FEB-A563-4D27-1C2BABE7E19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032789" y="1578529"/>
            <a:ext cx="2648048" cy="264804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9" name="Image1">
            <a:extLst>
              <a:ext uri="{FF2B5EF4-FFF2-40B4-BE49-F238E27FC236}">
                <a16:creationId xmlns:a16="http://schemas.microsoft.com/office/drawing/2014/main" id="{5C02D9BA-CA6F-EFAC-3E96-2E577C5A3B5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981519" y="897764"/>
            <a:ext cx="1580894" cy="158089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cxnSp>
        <p:nvCxnSpPr>
          <p:cNvPr id="7" name="Title Line">
            <a:extLst>
              <a:ext uri="{FF2B5EF4-FFF2-40B4-BE49-F238E27FC236}">
                <a16:creationId xmlns:a16="http://schemas.microsoft.com/office/drawing/2014/main" id="{F8E4108A-AE26-6690-5FA6-386243C0A4F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407A3CA-311F-A4F5-7BEC-9E2D52BAF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10" name="Title">
            <a:extLst>
              <a:ext uri="{FF2B5EF4-FFF2-40B4-BE49-F238E27FC236}">
                <a16:creationId xmlns:a16="http://schemas.microsoft.com/office/drawing/2014/main" id="{ACFDA86F-F095-5FDF-B8E0-B207C3EB1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33349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88AD5605-6003-3601-B215-0B8B718875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713679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29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with multiple images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ack Box">
            <a:extLst>
              <a:ext uri="{FF2B5EF4-FFF2-40B4-BE49-F238E27FC236}">
                <a16:creationId xmlns:a16="http://schemas.microsoft.com/office/drawing/2014/main" id="{47A7CF86-9305-9B88-6218-EAC16606FDB3}"/>
              </a:ext>
            </a:extLst>
          </p:cNvPr>
          <p:cNvSpPr/>
          <p:nvPr userDrawn="1"/>
        </p:nvSpPr>
        <p:spPr>
          <a:xfrm>
            <a:off x="9320726" y="0"/>
            <a:ext cx="28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Image3">
            <a:extLst>
              <a:ext uri="{FF2B5EF4-FFF2-40B4-BE49-F238E27FC236}">
                <a16:creationId xmlns:a16="http://schemas.microsoft.com/office/drawing/2014/main" id="{46718CF4-4D49-9A74-D963-31080860258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03719" y="3081700"/>
            <a:ext cx="5148006" cy="51480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8" name="Image2">
            <a:extLst>
              <a:ext uri="{FF2B5EF4-FFF2-40B4-BE49-F238E27FC236}">
                <a16:creationId xmlns:a16="http://schemas.microsoft.com/office/drawing/2014/main" id="{0DE480A4-15C9-B722-DF79-1F8A36759804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032789" y="1578529"/>
            <a:ext cx="2648048" cy="264804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Image1">
            <a:extLst>
              <a:ext uri="{FF2B5EF4-FFF2-40B4-BE49-F238E27FC236}">
                <a16:creationId xmlns:a16="http://schemas.microsoft.com/office/drawing/2014/main" id="{5F548F72-5CDD-0A06-87C5-5E303E8A1D9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981519" y="897764"/>
            <a:ext cx="1580894" cy="158089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0528FD5D-9F5C-68D5-5A18-696673A38E2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B16B47FB-ABF5-4C66-B6F0-2633DF190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DF1BBFF-83F9-87AE-6264-E175BB393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33349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4909A37-B0C2-F93C-339F-D172E7C718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713679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718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g 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8ABED-9A13-0BBC-1A61-0E263F4648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Title Line">
            <a:extLst>
              <a:ext uri="{FF2B5EF4-FFF2-40B4-BE49-F238E27FC236}">
                <a16:creationId xmlns:a16="http://schemas.microsoft.com/office/drawing/2014/main" id="{1A97C397-8E41-0386-2682-35CBFC4744F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D068D18D-9568-1067-9BE4-4D700E196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319C4878-B3F3-A12D-0752-7E9469B7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506520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A30B5E3-BE8F-9429-2F93-05C5A67CA4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50652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B8502BF4-1367-84C0-B597-62922DF50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0899" y="512763"/>
            <a:ext cx="50652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383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g Text and image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CB4B52-2688-5FC9-DA18-745C6438EB0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BF71C10B-0626-C8F8-C1A0-516DDF56776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2F00C04-ED13-05CA-92F9-0DA1BAE91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7C80AFCD-31F8-0890-74F3-596BD43F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506520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3D77030-9CB4-2299-16F7-662BF1428B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50652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6148CA77-713C-D49E-5364-4B98511A71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0899" y="512763"/>
            <a:ext cx="50652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60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3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72C091-2255-81D2-7351-CD84B739560E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42FF5-E323-4616-4352-3BE42AC00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10" name="Text">
            <a:extLst>
              <a:ext uri="{FF2B5EF4-FFF2-40B4-BE49-F238E27FC236}">
                <a16:creationId xmlns:a16="http://schemas.microsoft.com/office/drawing/2014/main" id="{C900AEE4-2104-2EEC-FC0C-11787EF68F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512763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3847D8D6-F237-92B0-AF23-25056A4F5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7095724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B45D6B59-6779-A77C-AC61-2247125B7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70956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9C76F414-6303-3695-2181-DAF9E670B78B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0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3 page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C2C2AB-BC94-80FE-6DD1-485E9B68794B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C67216-3CF3-56C8-273D-D9BAAD5BE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C7C22EF9-D5DF-B90B-F4BB-42054BAC31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512763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BE6532D5-DB9F-0542-A325-2B6C94BD8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7095724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11381586-9D9A-CF98-92FD-440EAC8ACE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70956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D0165C77-2ACF-98F3-6950-97CCCF3CE88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/4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DF85D0-61A0-FB09-0C05-12D521381013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F82EE7BB-4668-AA47-6485-42EA9CF928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91E67F2-1CD0-B735-7A8B-54C187C5F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7095724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EECF07F8-FA63-F57C-1250-5611256BD0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70956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5C648A0A-DFBE-74CC-C9B5-4A99EE604CE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B6A549B-0AD9-9B1C-EFED-F92AF3DB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/4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DF85D0-61A0-FB09-0C05-12D521381013}"/>
              </a:ext>
            </a:extLst>
          </p:cNvPr>
          <p:cNvSpPr/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91E67F2-1CD0-B735-7A8B-54C187C5F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322672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EECF07F8-FA63-F57C-1250-5611256BD0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3237355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5C648A0A-DFBE-74CC-C9B5-4A99EE604CE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B6A549B-0AD9-9B1C-EFED-F92AF3DB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3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/4 page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BA0E8D-12D2-63CF-8FA0-63C81391FD1F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400A9319-6892-E735-911C-4B823910D3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2161889"/>
            <a:ext cx="3052562" cy="418335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601D9FD-C3FF-BE73-356C-F54368351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7095724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ADC07E-EAAE-2A61-0214-9920C2E53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70956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BAA00616-B9AC-DC16-56D2-A818D9BF386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FFA6D5F-EFC2-D1C9-CE89-8CD14F57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socia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30194-ADBD-C358-1FB6-B08124752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8"/>
            <a:ext cx="12187684" cy="6874616"/>
          </a:xfrm>
          <a:prstGeom prst="rect">
            <a:avLst/>
          </a:prstGeom>
        </p:spPr>
      </p:pic>
      <p:sp>
        <p:nvSpPr>
          <p:cNvPr id="25" name="Heading">
            <a:extLst>
              <a:ext uri="{FF2B5EF4-FFF2-40B4-BE49-F238E27FC236}">
                <a16:creationId xmlns:a16="http://schemas.microsoft.com/office/drawing/2014/main" id="{FB5F6D1E-D7E9-FD61-9159-6FCBC41C8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5" y="2330897"/>
            <a:ext cx="9826848" cy="2008416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heading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pic>
        <p:nvPicPr>
          <p:cNvPr id="13" name="Graphic 12">
            <a:hlinkClick r:id="rId3"/>
            <a:extLst>
              <a:ext uri="{FF2B5EF4-FFF2-40B4-BE49-F238E27FC236}">
                <a16:creationId xmlns:a16="http://schemas.microsoft.com/office/drawing/2014/main" id="{CF698220-D26D-079D-860F-01284B7E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6024" y="5296013"/>
            <a:ext cx="486871" cy="486871"/>
          </a:xfrm>
          <a:prstGeom prst="rect">
            <a:avLst/>
          </a:prstGeom>
        </p:spPr>
      </p:pic>
      <p:pic>
        <p:nvPicPr>
          <p:cNvPr id="14" name="Graphic 13">
            <a:hlinkClick r:id="rId6"/>
            <a:extLst>
              <a:ext uri="{FF2B5EF4-FFF2-40B4-BE49-F238E27FC236}">
                <a16:creationId xmlns:a16="http://schemas.microsoft.com/office/drawing/2014/main" id="{ABD6184A-CFEE-7444-3198-26F1F53B3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96002" y="5297427"/>
            <a:ext cx="485457" cy="485457"/>
          </a:xfrm>
          <a:prstGeom prst="rect">
            <a:avLst/>
          </a:prstGeom>
        </p:spPr>
      </p:pic>
      <p:pic>
        <p:nvPicPr>
          <p:cNvPr id="15" name="Graphic 14">
            <a:hlinkClick r:id="rId9"/>
            <a:extLst>
              <a:ext uri="{FF2B5EF4-FFF2-40B4-BE49-F238E27FC236}">
                <a16:creationId xmlns:a16="http://schemas.microsoft.com/office/drawing/2014/main" id="{91573374-DF69-00FC-CE9E-72D210689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6024" y="5872932"/>
            <a:ext cx="485457" cy="485457"/>
          </a:xfrm>
          <a:prstGeom prst="rect">
            <a:avLst/>
          </a:prstGeom>
        </p:spPr>
      </p:pic>
      <p:pic>
        <p:nvPicPr>
          <p:cNvPr id="16" name="Graphic 15">
            <a:hlinkClick r:id="rId12"/>
            <a:extLst>
              <a:ext uri="{FF2B5EF4-FFF2-40B4-BE49-F238E27FC236}">
                <a16:creationId xmlns:a16="http://schemas.microsoft.com/office/drawing/2014/main" id="{85E4AC4D-0323-203C-EE68-2DE2E09A15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196002" y="5872932"/>
            <a:ext cx="485457" cy="4854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39E4EDC-D7F5-75E3-F18A-05E0DB9E53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40555" y="1059545"/>
            <a:ext cx="1968405" cy="746396"/>
          </a:xfrm>
          <a:prstGeom prst="rect">
            <a:avLst/>
          </a:prstGeom>
        </p:spPr>
      </p:pic>
      <p:cxnSp>
        <p:nvCxnSpPr>
          <p:cNvPr id="19" name="Title Line">
            <a:extLst>
              <a:ext uri="{FF2B5EF4-FFF2-40B4-BE49-F238E27FC236}">
                <a16:creationId xmlns:a16="http://schemas.microsoft.com/office/drawing/2014/main" id="{7C6FDDDF-F7EB-89A2-7565-FED3F12213B0}"/>
              </a:ext>
            </a:extLst>
          </p:cNvPr>
          <p:cNvCxnSpPr>
            <a:cxnSpLocks/>
          </p:cNvCxnSpPr>
          <p:nvPr userDrawn="1"/>
        </p:nvCxnSpPr>
        <p:spPr>
          <a:xfrm>
            <a:off x="0" y="4843156"/>
            <a:ext cx="2891790" cy="0"/>
          </a:xfrm>
          <a:prstGeom prst="straightConnector1">
            <a:avLst/>
          </a:prstGeom>
          <a:ln w="5080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E82E-43E3-E7E0-12D4-524FADBDF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8893" y="4595813"/>
            <a:ext cx="4129087" cy="4921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0000" indent="0">
              <a:buNone/>
              <a:defRPr sz="1200">
                <a:solidFill>
                  <a:schemeClr val="bg1"/>
                </a:solidFill>
              </a:defRPr>
            </a:lvl2pPr>
            <a:lvl3pPr marL="722312" indent="0">
              <a:buNone/>
              <a:defRPr sz="1200">
                <a:solidFill>
                  <a:schemeClr val="bg1"/>
                </a:solidFill>
              </a:defRPr>
            </a:lvl3pPr>
            <a:lvl4pPr marL="1071562" indent="0">
              <a:buNone/>
              <a:defRPr sz="1200">
                <a:solidFill>
                  <a:schemeClr val="bg1"/>
                </a:solidFill>
              </a:defRPr>
            </a:lvl4pPr>
            <a:lvl5pPr marL="1431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PRESENTED BY:  Add presenters name her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37EC55-417B-E47F-9017-A93F3D9F91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3755" y="1042988"/>
            <a:ext cx="3786677" cy="8096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690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 with multi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E54C2BB-FBC2-3CE0-2449-6057C6027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AD7AC263-6DA4-E0C0-4890-DE09543951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9908417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Image3">
            <a:extLst>
              <a:ext uri="{FF2B5EF4-FFF2-40B4-BE49-F238E27FC236}">
                <a16:creationId xmlns:a16="http://schemas.microsoft.com/office/drawing/2014/main" id="{C4DD006B-79A5-2389-4957-4E541A4E485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838032" y="3564517"/>
            <a:ext cx="4116717" cy="411671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8" name="Image2">
            <a:extLst>
              <a:ext uri="{FF2B5EF4-FFF2-40B4-BE49-F238E27FC236}">
                <a16:creationId xmlns:a16="http://schemas.microsoft.com/office/drawing/2014/main" id="{8E0A9889-4FEB-A563-4D27-1C2BABE7E19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293380" y="2605741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9" name="Image1">
            <a:extLst>
              <a:ext uri="{FF2B5EF4-FFF2-40B4-BE49-F238E27FC236}">
                <a16:creationId xmlns:a16="http://schemas.microsoft.com/office/drawing/2014/main" id="{5C02D9BA-CA6F-EFAC-3E96-2E577C5A3B5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0648975" y="2145287"/>
            <a:ext cx="1239742" cy="123974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74545-B647-8322-871C-E02C32808FB8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FEAC9F81-1A5F-4414-BB78-6841C20F4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0" name="Title Line">
            <a:extLst>
              <a:ext uri="{FF2B5EF4-FFF2-40B4-BE49-F238E27FC236}">
                <a16:creationId xmlns:a16="http://schemas.microsoft.com/office/drawing/2014/main" id="{3C52BF1A-FA15-5E2C-986C-379F1D6FEA60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5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 with multiple images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DD7D44F-EE2B-612F-4837-0F325970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0" name="Text">
            <a:extLst>
              <a:ext uri="{FF2B5EF4-FFF2-40B4-BE49-F238E27FC236}">
                <a16:creationId xmlns:a16="http://schemas.microsoft.com/office/drawing/2014/main" id="{C7BF1EF3-7D4D-4B64-E847-5AC23F185F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7646" y="2220687"/>
            <a:ext cx="9908417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Image3">
            <a:extLst>
              <a:ext uri="{FF2B5EF4-FFF2-40B4-BE49-F238E27FC236}">
                <a16:creationId xmlns:a16="http://schemas.microsoft.com/office/drawing/2014/main" id="{C0023AB5-4594-E46B-1C54-548871E9AD3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838032" y="3564517"/>
            <a:ext cx="4116717" cy="4116717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2" name="Image2">
            <a:extLst>
              <a:ext uri="{FF2B5EF4-FFF2-40B4-BE49-F238E27FC236}">
                <a16:creationId xmlns:a16="http://schemas.microsoft.com/office/drawing/2014/main" id="{B6094F5D-6321-24AD-931F-8BFBBEBC751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293380" y="2605741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3" name="Image1">
            <a:extLst>
              <a:ext uri="{FF2B5EF4-FFF2-40B4-BE49-F238E27FC236}">
                <a16:creationId xmlns:a16="http://schemas.microsoft.com/office/drawing/2014/main" id="{2D2A0968-98F0-809D-CA7C-5CB9E19E1AC0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0648975" y="2145287"/>
            <a:ext cx="1239742" cy="123974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FB9B7-A8F9-26C1-0DC4-FFE2CDEE662A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8E798178-AC3D-E51F-4350-657A3B0D9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6" name="Title Line">
            <a:extLst>
              <a:ext uri="{FF2B5EF4-FFF2-40B4-BE49-F238E27FC236}">
                <a16:creationId xmlns:a16="http://schemas.microsoft.com/office/drawing/2014/main" id="{724CC61B-13BE-1A9E-7A7B-43F9DC5B5B7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54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con with multi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-top">
            <a:extLst>
              <a:ext uri="{FF2B5EF4-FFF2-40B4-BE49-F238E27FC236}">
                <a16:creationId xmlns:a16="http://schemas.microsoft.com/office/drawing/2014/main" id="{A7B23908-D638-47A2-18BF-8EDA19E479B8}"/>
              </a:ext>
            </a:extLst>
          </p:cNvPr>
          <p:cNvSpPr>
            <a:spLocks noChangeAspect="1"/>
          </p:cNvSpPr>
          <p:nvPr/>
        </p:nvSpPr>
        <p:spPr>
          <a:xfrm>
            <a:off x="1559525" y="2742350"/>
            <a:ext cx="1440000" cy="144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549AD77-23E1-AA8E-8BF6-AB69E7C65E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757525" y="294035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Circle with Glow-bottom">
            <a:extLst>
              <a:ext uri="{FF2B5EF4-FFF2-40B4-BE49-F238E27FC236}">
                <a16:creationId xmlns:a16="http://schemas.microsoft.com/office/drawing/2014/main" id="{B692BC52-5E63-7701-48CF-BC7459212EDF}"/>
              </a:ext>
            </a:extLst>
          </p:cNvPr>
          <p:cNvSpPr>
            <a:spLocks noChangeAspect="1"/>
          </p:cNvSpPr>
          <p:nvPr/>
        </p:nvSpPr>
        <p:spPr>
          <a:xfrm>
            <a:off x="1559525" y="4644260"/>
            <a:ext cx="1440000" cy="144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2">
            <a:extLst>
              <a:ext uri="{FF2B5EF4-FFF2-40B4-BE49-F238E27FC236}">
                <a16:creationId xmlns:a16="http://schemas.microsoft.com/office/drawing/2014/main" id="{94ACCDD5-E37A-6A94-81C5-AFA8586875F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757525" y="484226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E94E24-50DD-9FDE-6BD3-90BA67A5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1E85E140-5973-550C-5203-7E8AAE4C1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944" y="274235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CD296-88FA-CF43-361E-825EF8A7CCE9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605543-299F-A1F9-C2A1-D8454E6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FB5AC83F-F1FA-4EE6-ABBA-E594293F5D2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mage2">
            <a:extLst>
              <a:ext uri="{FF2B5EF4-FFF2-40B4-BE49-F238E27FC236}">
                <a16:creationId xmlns:a16="http://schemas.microsoft.com/office/drawing/2014/main" id="{253AA299-7016-A2AE-F948-D150310D048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70825" y="3116352"/>
            <a:ext cx="3451818" cy="345181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1" name="Image1">
            <a:extLst>
              <a:ext uri="{FF2B5EF4-FFF2-40B4-BE49-F238E27FC236}">
                <a16:creationId xmlns:a16="http://schemas.microsoft.com/office/drawing/2014/main" id="{84126E32-EDC1-038E-B2B1-860EA801FF6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96734" y="2085405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4F13D31-21AD-1113-5E4A-36C96A1C88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4944" y="464426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0808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2 icon with multi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-top">
            <a:extLst>
              <a:ext uri="{FF2B5EF4-FFF2-40B4-BE49-F238E27FC236}">
                <a16:creationId xmlns:a16="http://schemas.microsoft.com/office/drawing/2014/main" id="{A7B23908-D638-47A2-18BF-8EDA19E479B8}"/>
              </a:ext>
            </a:extLst>
          </p:cNvPr>
          <p:cNvSpPr>
            <a:spLocks noChangeAspect="1"/>
          </p:cNvSpPr>
          <p:nvPr/>
        </p:nvSpPr>
        <p:spPr>
          <a:xfrm>
            <a:off x="1559525" y="2742350"/>
            <a:ext cx="1440000" cy="1440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549AD77-23E1-AA8E-8BF6-AB69E7C65E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757525" y="294035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Circle with Glow-bottom">
            <a:extLst>
              <a:ext uri="{FF2B5EF4-FFF2-40B4-BE49-F238E27FC236}">
                <a16:creationId xmlns:a16="http://schemas.microsoft.com/office/drawing/2014/main" id="{B692BC52-5E63-7701-48CF-BC7459212EDF}"/>
              </a:ext>
            </a:extLst>
          </p:cNvPr>
          <p:cNvSpPr>
            <a:spLocks noChangeAspect="1"/>
          </p:cNvSpPr>
          <p:nvPr/>
        </p:nvSpPr>
        <p:spPr>
          <a:xfrm>
            <a:off x="1559525" y="4644260"/>
            <a:ext cx="1440000" cy="1440000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2">
            <a:extLst>
              <a:ext uri="{FF2B5EF4-FFF2-40B4-BE49-F238E27FC236}">
                <a16:creationId xmlns:a16="http://schemas.microsoft.com/office/drawing/2014/main" id="{94ACCDD5-E37A-6A94-81C5-AFA8586875F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757525" y="484226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E94E24-50DD-9FDE-6BD3-90BA67A5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1E85E140-5973-550C-5203-7E8AAE4C1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944" y="274235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CD296-88FA-CF43-361E-825EF8A7CCE9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605543-299F-A1F9-C2A1-D8454E6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FB5AC83F-F1FA-4EE6-ABBA-E594293F5D2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mage2">
            <a:extLst>
              <a:ext uri="{FF2B5EF4-FFF2-40B4-BE49-F238E27FC236}">
                <a16:creationId xmlns:a16="http://schemas.microsoft.com/office/drawing/2014/main" id="{253AA299-7016-A2AE-F948-D150310D048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70825" y="3116352"/>
            <a:ext cx="3451818" cy="345181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1" name="Image1">
            <a:extLst>
              <a:ext uri="{FF2B5EF4-FFF2-40B4-BE49-F238E27FC236}">
                <a16:creationId xmlns:a16="http://schemas.microsoft.com/office/drawing/2014/main" id="{84126E32-EDC1-038E-B2B1-860EA801FF6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96734" y="2085405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4F13D31-21AD-1113-5E4A-36C96A1C88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4944" y="464426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69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2 icon with multi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-top">
            <a:extLst>
              <a:ext uri="{FF2B5EF4-FFF2-40B4-BE49-F238E27FC236}">
                <a16:creationId xmlns:a16="http://schemas.microsoft.com/office/drawing/2014/main" id="{A7B23908-D638-47A2-18BF-8EDA19E479B8}"/>
              </a:ext>
            </a:extLst>
          </p:cNvPr>
          <p:cNvSpPr>
            <a:spLocks noChangeAspect="1"/>
          </p:cNvSpPr>
          <p:nvPr/>
        </p:nvSpPr>
        <p:spPr>
          <a:xfrm>
            <a:off x="1559525" y="274235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549AD77-23E1-AA8E-8BF6-AB69E7C65E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757525" y="294035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Circle with Glow-bottom">
            <a:extLst>
              <a:ext uri="{FF2B5EF4-FFF2-40B4-BE49-F238E27FC236}">
                <a16:creationId xmlns:a16="http://schemas.microsoft.com/office/drawing/2014/main" id="{B692BC52-5E63-7701-48CF-BC7459212EDF}"/>
              </a:ext>
            </a:extLst>
          </p:cNvPr>
          <p:cNvSpPr>
            <a:spLocks noChangeAspect="1"/>
          </p:cNvSpPr>
          <p:nvPr/>
        </p:nvSpPr>
        <p:spPr>
          <a:xfrm>
            <a:off x="1559525" y="464426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2">
            <a:extLst>
              <a:ext uri="{FF2B5EF4-FFF2-40B4-BE49-F238E27FC236}">
                <a16:creationId xmlns:a16="http://schemas.microsoft.com/office/drawing/2014/main" id="{94ACCDD5-E37A-6A94-81C5-AFA8586875F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757525" y="484226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E94E24-50DD-9FDE-6BD3-90BA67A5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1E85E140-5973-550C-5203-7E8AAE4C1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944" y="274235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CD296-88FA-CF43-361E-825EF8A7CCE9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605543-299F-A1F9-C2A1-D8454E6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FB5AC83F-F1FA-4EE6-ABBA-E594293F5D2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mage2">
            <a:extLst>
              <a:ext uri="{FF2B5EF4-FFF2-40B4-BE49-F238E27FC236}">
                <a16:creationId xmlns:a16="http://schemas.microsoft.com/office/drawing/2014/main" id="{253AA299-7016-A2AE-F948-D150310D048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70825" y="3116352"/>
            <a:ext cx="3451818" cy="345181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1" name="Image1">
            <a:extLst>
              <a:ext uri="{FF2B5EF4-FFF2-40B4-BE49-F238E27FC236}">
                <a16:creationId xmlns:a16="http://schemas.microsoft.com/office/drawing/2014/main" id="{84126E32-EDC1-038E-B2B1-860EA801FF6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96734" y="2085405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4F13D31-21AD-1113-5E4A-36C96A1C88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4944" y="464426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617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con with multiple images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0D4A22B6-7300-BA4B-9421-79E25C3F8FBE}"/>
              </a:ext>
            </a:extLst>
          </p:cNvPr>
          <p:cNvSpPr>
            <a:spLocks noChangeAspect="1"/>
          </p:cNvSpPr>
          <p:nvPr userDrawn="1"/>
        </p:nvSpPr>
        <p:spPr>
          <a:xfrm>
            <a:off x="1559525" y="2742350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Icon1">
            <a:extLst>
              <a:ext uri="{FF2B5EF4-FFF2-40B4-BE49-F238E27FC236}">
                <a16:creationId xmlns:a16="http://schemas.microsoft.com/office/drawing/2014/main" id="{9A6594EA-6884-4A7F-BFAB-EDC5137342B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757525" y="2940350"/>
            <a:ext cx="1044000" cy="104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3" name="Circle with Glow-bottom">
            <a:extLst>
              <a:ext uri="{FF2B5EF4-FFF2-40B4-BE49-F238E27FC236}">
                <a16:creationId xmlns:a16="http://schemas.microsoft.com/office/drawing/2014/main" id="{DB732C1E-47AC-FD7E-8FCD-8F16BA5A9DB2}"/>
              </a:ext>
            </a:extLst>
          </p:cNvPr>
          <p:cNvSpPr>
            <a:spLocks noChangeAspect="1"/>
          </p:cNvSpPr>
          <p:nvPr userDrawn="1"/>
        </p:nvSpPr>
        <p:spPr>
          <a:xfrm>
            <a:off x="1559525" y="4644260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2">
            <a:extLst>
              <a:ext uri="{FF2B5EF4-FFF2-40B4-BE49-F238E27FC236}">
                <a16:creationId xmlns:a16="http://schemas.microsoft.com/office/drawing/2014/main" id="{DE3FCC6C-D0B9-146A-AA52-A889692FEEE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757525" y="4842260"/>
            <a:ext cx="1044000" cy="104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EC3F421-A366-330D-81CA-A8EB73597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6" name="Text">
            <a:extLst>
              <a:ext uri="{FF2B5EF4-FFF2-40B4-BE49-F238E27FC236}">
                <a16:creationId xmlns:a16="http://schemas.microsoft.com/office/drawing/2014/main" id="{BF8EDF18-B454-6CDA-D6B6-BB2E4E4736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944" y="274235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7E8E6-1F81-F2F3-7E8B-394F722A65A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B2A65164-0B31-E8B0-3FD4-A734E231D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0" name="Title Line">
            <a:extLst>
              <a:ext uri="{FF2B5EF4-FFF2-40B4-BE49-F238E27FC236}">
                <a16:creationId xmlns:a16="http://schemas.microsoft.com/office/drawing/2014/main" id="{BDC9ED59-5720-DDF1-9A5B-5B4602D13C2C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mage2">
            <a:extLst>
              <a:ext uri="{FF2B5EF4-FFF2-40B4-BE49-F238E27FC236}">
                <a16:creationId xmlns:a16="http://schemas.microsoft.com/office/drawing/2014/main" id="{C983CFD1-72BC-5AF5-CC7C-6AE8F01016B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70825" y="3116352"/>
            <a:ext cx="3451818" cy="345181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2" name="Image1">
            <a:extLst>
              <a:ext uri="{FF2B5EF4-FFF2-40B4-BE49-F238E27FC236}">
                <a16:creationId xmlns:a16="http://schemas.microsoft.com/office/drawing/2014/main" id="{A28A9638-1449-C182-BE3D-3A41977A63E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96734" y="2085405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6DEB7F99-C96C-4A04-FEE7-03B37E0859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4944" y="464426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14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2 icon with multiple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 with Glow-top">
            <a:extLst>
              <a:ext uri="{FF2B5EF4-FFF2-40B4-BE49-F238E27FC236}">
                <a16:creationId xmlns:a16="http://schemas.microsoft.com/office/drawing/2014/main" id="{A7B23908-D638-47A2-18BF-8EDA19E479B8}"/>
              </a:ext>
            </a:extLst>
          </p:cNvPr>
          <p:cNvSpPr>
            <a:spLocks noChangeAspect="1"/>
          </p:cNvSpPr>
          <p:nvPr/>
        </p:nvSpPr>
        <p:spPr>
          <a:xfrm>
            <a:off x="1559525" y="2742350"/>
            <a:ext cx="1440000" cy="1440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549AD77-23E1-AA8E-8BF6-AB69E7C65E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757525" y="294035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Circle with Glow-bottom">
            <a:extLst>
              <a:ext uri="{FF2B5EF4-FFF2-40B4-BE49-F238E27FC236}">
                <a16:creationId xmlns:a16="http://schemas.microsoft.com/office/drawing/2014/main" id="{B692BC52-5E63-7701-48CF-BC7459212EDF}"/>
              </a:ext>
            </a:extLst>
          </p:cNvPr>
          <p:cNvSpPr>
            <a:spLocks noChangeAspect="1"/>
          </p:cNvSpPr>
          <p:nvPr/>
        </p:nvSpPr>
        <p:spPr>
          <a:xfrm>
            <a:off x="1559525" y="4644260"/>
            <a:ext cx="1440000" cy="1440000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2">
            <a:extLst>
              <a:ext uri="{FF2B5EF4-FFF2-40B4-BE49-F238E27FC236}">
                <a16:creationId xmlns:a16="http://schemas.microsoft.com/office/drawing/2014/main" id="{94ACCDD5-E37A-6A94-81C5-AFA8586875F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757525" y="4842260"/>
            <a:ext cx="1044000" cy="1044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E94E24-50DD-9FDE-6BD3-90BA67A5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1E85E140-5973-550C-5203-7E8AAE4C1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944" y="274235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CD296-88FA-CF43-361E-825EF8A7CCE9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605543-299F-A1F9-C2A1-D8454E6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FB5AC83F-F1FA-4EE6-ABBA-E594293F5D2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mage2">
            <a:extLst>
              <a:ext uri="{FF2B5EF4-FFF2-40B4-BE49-F238E27FC236}">
                <a16:creationId xmlns:a16="http://schemas.microsoft.com/office/drawing/2014/main" id="{253AA299-7016-A2AE-F948-D150310D048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70825" y="3116352"/>
            <a:ext cx="3451818" cy="345181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1" name="Image1">
            <a:extLst>
              <a:ext uri="{FF2B5EF4-FFF2-40B4-BE49-F238E27FC236}">
                <a16:creationId xmlns:a16="http://schemas.microsoft.com/office/drawing/2014/main" id="{84126E32-EDC1-038E-B2B1-860EA801FF6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96734" y="2085405"/>
            <a:ext cx="1910975" cy="191097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90500">
              <a:schemeClr val="tx1">
                <a:alpha val="10000"/>
              </a:schemeClr>
            </a:glo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84F13D31-21AD-1113-5E4A-36C96A1C88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4944" y="4644260"/>
            <a:ext cx="5348371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20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35004F-0B9B-E47D-976C-2947670397D0}"/>
              </a:ext>
            </a:extLst>
          </p:cNvPr>
          <p:cNvSpPr/>
          <p:nvPr userDrawn="1"/>
        </p:nvSpPr>
        <p:spPr>
          <a:xfrm>
            <a:off x="0" y="203684"/>
            <a:ext cx="10484407" cy="6654316"/>
          </a:xfrm>
          <a:custGeom>
            <a:avLst/>
            <a:gdLst>
              <a:gd name="connsiteX0" fmla="*/ 0 w 10484407"/>
              <a:gd name="connsiteY0" fmla="*/ 0 h 6654316"/>
              <a:gd name="connsiteX1" fmla="*/ 4982816 w 10484407"/>
              <a:gd name="connsiteY1" fmla="*/ 0 h 6654316"/>
              <a:gd name="connsiteX2" fmla="*/ 10484407 w 10484407"/>
              <a:gd name="connsiteY2" fmla="*/ 5501591 h 6654316"/>
              <a:gd name="connsiteX3" fmla="*/ 10372634 w 10484407"/>
              <a:gd name="connsiteY3" fmla="*/ 6610354 h 6654316"/>
              <a:gd name="connsiteX4" fmla="*/ 10362488 w 10484407"/>
              <a:gd name="connsiteY4" fmla="*/ 6654316 h 6654316"/>
              <a:gd name="connsiteX5" fmla="*/ 0 w 10484407"/>
              <a:gd name="connsiteY5" fmla="*/ 6654316 h 6654316"/>
              <a:gd name="connsiteX6" fmla="*/ 0 w 10484407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4407" h="6654316">
                <a:moveTo>
                  <a:pt x="0" y="0"/>
                </a:moveTo>
                <a:lnTo>
                  <a:pt x="4982816" y="0"/>
                </a:lnTo>
                <a:cubicBezTo>
                  <a:pt x="8021261" y="0"/>
                  <a:pt x="10484407" y="2463146"/>
                  <a:pt x="10484407" y="5501591"/>
                </a:cubicBezTo>
                <a:cubicBezTo>
                  <a:pt x="10484407" y="5881396"/>
                  <a:pt x="10445920" y="6252213"/>
                  <a:pt x="10372634" y="6610354"/>
                </a:cubicBezTo>
                <a:lnTo>
                  <a:pt x="10362488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0FCF3CE-199B-DC41-3DB2-F00DD01FC9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528131"/>
            <a:ext cx="3052562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A96AFB8-D854-8653-5C99-5710F84EB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BE1F7C52-4AB7-3E72-577B-70EA01E81D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8563516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7" name="Title Line">
            <a:extLst>
              <a:ext uri="{FF2B5EF4-FFF2-40B4-BE49-F238E27FC236}">
                <a16:creationId xmlns:a16="http://schemas.microsoft.com/office/drawing/2014/main" id="{818517F6-F1B3-8933-C689-828286B1F9CC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C414D903-E620-FFDF-95E7-FBD410485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6C15F6F-6A55-6904-7D42-F7A1B1C838EE}"/>
              </a:ext>
            </a:extLst>
          </p:cNvPr>
          <p:cNvSpPr/>
          <p:nvPr userDrawn="1"/>
        </p:nvSpPr>
        <p:spPr>
          <a:xfrm>
            <a:off x="0" y="203684"/>
            <a:ext cx="10484407" cy="6654316"/>
          </a:xfrm>
          <a:custGeom>
            <a:avLst/>
            <a:gdLst>
              <a:gd name="connsiteX0" fmla="*/ 0 w 10484407"/>
              <a:gd name="connsiteY0" fmla="*/ 0 h 6654316"/>
              <a:gd name="connsiteX1" fmla="*/ 4982816 w 10484407"/>
              <a:gd name="connsiteY1" fmla="*/ 0 h 6654316"/>
              <a:gd name="connsiteX2" fmla="*/ 10484407 w 10484407"/>
              <a:gd name="connsiteY2" fmla="*/ 5501591 h 6654316"/>
              <a:gd name="connsiteX3" fmla="*/ 10372634 w 10484407"/>
              <a:gd name="connsiteY3" fmla="*/ 6610354 h 6654316"/>
              <a:gd name="connsiteX4" fmla="*/ 10362488 w 10484407"/>
              <a:gd name="connsiteY4" fmla="*/ 6654316 h 6654316"/>
              <a:gd name="connsiteX5" fmla="*/ 0 w 10484407"/>
              <a:gd name="connsiteY5" fmla="*/ 6654316 h 6654316"/>
              <a:gd name="connsiteX6" fmla="*/ 0 w 10484407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4407" h="6654316">
                <a:moveTo>
                  <a:pt x="0" y="0"/>
                </a:moveTo>
                <a:lnTo>
                  <a:pt x="4982816" y="0"/>
                </a:lnTo>
                <a:cubicBezTo>
                  <a:pt x="8021261" y="0"/>
                  <a:pt x="10484407" y="2463146"/>
                  <a:pt x="10484407" y="5501591"/>
                </a:cubicBezTo>
                <a:cubicBezTo>
                  <a:pt x="10484407" y="5881396"/>
                  <a:pt x="10445920" y="6252213"/>
                  <a:pt x="10372634" y="6610354"/>
                </a:cubicBezTo>
                <a:lnTo>
                  <a:pt x="10362488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163E37E6-E263-7EE2-33B2-A4EE1332DD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499" y="528131"/>
            <a:ext cx="3052562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FC4634F-D7A9-6C01-7771-863B4CD27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24F74B4E-0B54-F660-6D48-FB8B8CD64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8563516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9" name="Title Line">
            <a:extLst>
              <a:ext uri="{FF2B5EF4-FFF2-40B4-BE49-F238E27FC236}">
                <a16:creationId xmlns:a16="http://schemas.microsoft.com/office/drawing/2014/main" id="{E9146D4A-57C0-5C1D-4694-F4A3A63B693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BC02B7E6-A81B-1A22-9B03-E79599D80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nHalf 2 text 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2DDC2F-87A9-CF6A-DE05-F4F4498AB68C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C9F7B0EA-6F23-91FC-03F3-F1E5AC47E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31"/>
            <a:ext cx="3715402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E3E4F3BF-8FCF-4DC4-C651-C02037654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C7AADB2A-6597-FC3C-A0F8-7DD4CEF3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621834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4" name="Title Line">
            <a:extLst>
              <a:ext uri="{FF2B5EF4-FFF2-40B4-BE49-F238E27FC236}">
                <a16:creationId xmlns:a16="http://schemas.microsoft.com/office/drawing/2014/main" id="{B852B12D-27AA-57D5-DB81-9EA98C30E64E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8752FE02-8F73-EFC0-46C1-69751B8EA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4159939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9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socia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30194-ADBD-C358-1FB6-B08124752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8"/>
            <a:ext cx="12187684" cy="6874616"/>
          </a:xfrm>
          <a:prstGeom prst="rect">
            <a:avLst/>
          </a:prstGeom>
        </p:spPr>
      </p:pic>
      <p:sp>
        <p:nvSpPr>
          <p:cNvPr id="25" name="Heading">
            <a:extLst>
              <a:ext uri="{FF2B5EF4-FFF2-40B4-BE49-F238E27FC236}">
                <a16:creationId xmlns:a16="http://schemas.microsoft.com/office/drawing/2014/main" id="{FB5F6D1E-D7E9-FD61-9159-6FCBC41C8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5" y="2330897"/>
            <a:ext cx="9826848" cy="2008416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heading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7C6FDDDF-F7EB-89A2-7565-FED3F12213B0}"/>
              </a:ext>
            </a:extLst>
          </p:cNvPr>
          <p:cNvCxnSpPr>
            <a:cxnSpLocks/>
          </p:cNvCxnSpPr>
          <p:nvPr userDrawn="1"/>
        </p:nvCxnSpPr>
        <p:spPr>
          <a:xfrm>
            <a:off x="0" y="4843156"/>
            <a:ext cx="2891790" cy="0"/>
          </a:xfrm>
          <a:prstGeom prst="straightConnector1">
            <a:avLst/>
          </a:prstGeom>
          <a:ln w="5080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D0E7123-36DF-FC83-797B-207D661675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555" y="1042258"/>
            <a:ext cx="2316393" cy="795600"/>
          </a:xfrm>
          <a:prstGeom prst="rect">
            <a:avLst/>
          </a:prstGeom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1B54BAE3-C858-8D30-5A03-ABBB99F93186}"/>
              </a:ext>
            </a:extLst>
          </p:cNvPr>
          <p:cNvSpPr txBox="1"/>
          <p:nvPr userDrawn="1"/>
        </p:nvSpPr>
        <p:spPr>
          <a:xfrm>
            <a:off x="3097529" y="4735434"/>
            <a:ext cx="4248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https://das.dickerdata.com.au/</a:t>
            </a:r>
          </a:p>
        </p:txBody>
      </p:sp>
    </p:spTree>
    <p:extLst>
      <p:ext uri="{BB962C8B-B14F-4D97-AF65-F5344CB8AC3E}">
        <p14:creationId xmlns:p14="http://schemas.microsoft.com/office/powerpoint/2010/main" val="361902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nHalf 2 text boxes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773731-D872-6424-BF33-FB04FF45549C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295118-BB4F-9504-7871-A4E19F2A89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31"/>
            <a:ext cx="3715402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A56970FE-7D14-B5EF-877B-472ABDDA0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6D645A92-F13C-5B37-CF03-B819C7A2E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621834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AF948665-156E-119D-B26F-E39CC6324DA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1115EBEC-1262-F584-AB51-6D9F0325E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4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nHalf 2 text boxes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A56137-863A-DD3B-9F24-9601F710247A}"/>
              </a:ext>
            </a:extLst>
          </p:cNvPr>
          <p:cNvSpPr/>
          <p:nvPr userDrawn="1"/>
        </p:nvSpPr>
        <p:spPr>
          <a:xfrm>
            <a:off x="1345" y="203684"/>
            <a:ext cx="6094655" cy="6654316"/>
          </a:xfrm>
          <a:custGeom>
            <a:avLst/>
            <a:gdLst>
              <a:gd name="connsiteX0" fmla="*/ 0 w 6094655"/>
              <a:gd name="connsiteY0" fmla="*/ 0 h 6654316"/>
              <a:gd name="connsiteX1" fmla="*/ 1612393 w 6094655"/>
              <a:gd name="connsiteY1" fmla="*/ 0 h 6654316"/>
              <a:gd name="connsiteX2" fmla="*/ 6094655 w 6094655"/>
              <a:gd name="connsiteY2" fmla="*/ 4482262 h 6654316"/>
              <a:gd name="connsiteX3" fmla="*/ 5553670 w 6094655"/>
              <a:gd name="connsiteY3" fmla="*/ 6618774 h 6654316"/>
              <a:gd name="connsiteX4" fmla="*/ 5533234 w 6094655"/>
              <a:gd name="connsiteY4" fmla="*/ 6654316 h 6654316"/>
              <a:gd name="connsiteX5" fmla="*/ 0 w 6094655"/>
              <a:gd name="connsiteY5" fmla="*/ 6654316 h 6654316"/>
              <a:gd name="connsiteX6" fmla="*/ 0 w 6094655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655" h="6654316">
                <a:moveTo>
                  <a:pt x="0" y="0"/>
                </a:moveTo>
                <a:lnTo>
                  <a:pt x="1612393" y="0"/>
                </a:lnTo>
                <a:cubicBezTo>
                  <a:pt x="4087878" y="0"/>
                  <a:pt x="6094655" y="2006777"/>
                  <a:pt x="6094655" y="4482262"/>
                </a:cubicBezTo>
                <a:cubicBezTo>
                  <a:pt x="6094655" y="5255851"/>
                  <a:pt x="5898681" y="5983668"/>
                  <a:pt x="5553670" y="6618774"/>
                </a:cubicBezTo>
                <a:lnTo>
                  <a:pt x="5533234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9" name="Text">
            <a:extLst>
              <a:ext uri="{FF2B5EF4-FFF2-40B4-BE49-F238E27FC236}">
                <a16:creationId xmlns:a16="http://schemas.microsoft.com/office/drawing/2014/main" id="{06F1B21E-335B-0336-E264-7DE727421E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593" y="528131"/>
            <a:ext cx="5065468" cy="3888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3E8E9DAA-1EE4-FFB5-3047-943C94A7A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457200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692308B5-C3FE-944B-CDA1-C42CC3F35A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457242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2" name="Title Line">
            <a:extLst>
              <a:ext uri="{FF2B5EF4-FFF2-40B4-BE49-F238E27FC236}">
                <a16:creationId xmlns:a16="http://schemas.microsoft.com/office/drawing/2014/main" id="{FE7D70BE-2A06-41B9-2649-EEE46C951F9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B6CB1C7E-E8D9-F67A-B136-0AE33AD83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9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nHalf 2 text boxes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09B67B-2894-392F-8658-90557EDD808C}"/>
              </a:ext>
            </a:extLst>
          </p:cNvPr>
          <p:cNvSpPr/>
          <p:nvPr userDrawn="1"/>
        </p:nvSpPr>
        <p:spPr>
          <a:xfrm>
            <a:off x="1345" y="203684"/>
            <a:ext cx="6094655" cy="6654316"/>
          </a:xfrm>
          <a:custGeom>
            <a:avLst/>
            <a:gdLst>
              <a:gd name="connsiteX0" fmla="*/ 0 w 6094655"/>
              <a:gd name="connsiteY0" fmla="*/ 0 h 6654316"/>
              <a:gd name="connsiteX1" fmla="*/ 1612393 w 6094655"/>
              <a:gd name="connsiteY1" fmla="*/ 0 h 6654316"/>
              <a:gd name="connsiteX2" fmla="*/ 6094655 w 6094655"/>
              <a:gd name="connsiteY2" fmla="*/ 4482262 h 6654316"/>
              <a:gd name="connsiteX3" fmla="*/ 5553670 w 6094655"/>
              <a:gd name="connsiteY3" fmla="*/ 6618774 h 6654316"/>
              <a:gd name="connsiteX4" fmla="*/ 5533234 w 6094655"/>
              <a:gd name="connsiteY4" fmla="*/ 6654316 h 6654316"/>
              <a:gd name="connsiteX5" fmla="*/ 0 w 6094655"/>
              <a:gd name="connsiteY5" fmla="*/ 6654316 h 6654316"/>
              <a:gd name="connsiteX6" fmla="*/ 0 w 6094655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655" h="6654316">
                <a:moveTo>
                  <a:pt x="0" y="0"/>
                </a:moveTo>
                <a:lnTo>
                  <a:pt x="1612393" y="0"/>
                </a:lnTo>
                <a:cubicBezTo>
                  <a:pt x="4087878" y="0"/>
                  <a:pt x="6094655" y="2006777"/>
                  <a:pt x="6094655" y="4482262"/>
                </a:cubicBezTo>
                <a:cubicBezTo>
                  <a:pt x="6094655" y="5255851"/>
                  <a:pt x="5898681" y="5983668"/>
                  <a:pt x="5553670" y="6618774"/>
                </a:cubicBezTo>
                <a:lnTo>
                  <a:pt x="5533234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D88BFB24-C669-83D4-F62C-585C3F674F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593" y="528131"/>
            <a:ext cx="5065468" cy="3888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32D9317-71C2-4132-8EAF-507C69DBC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4572000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D39F91D9-FA85-E73A-119A-4A39B2A53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457242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F0D4A7AD-D142-33C3-6A73-D9EE3ABBCAA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E0AB8C88-CF5A-C1AC-7970-3E4283F60E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152453" y="3968870"/>
            <a:ext cx="13109550" cy="4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3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Title Line">
            <a:extLst>
              <a:ext uri="{FF2B5EF4-FFF2-40B4-BE49-F238E27FC236}">
                <a16:creationId xmlns:a16="http://schemas.microsoft.com/office/drawing/2014/main" id="{A7D2B01D-A427-BC51-874C-6AFE712A6DC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">
            <a:extLst>
              <a:ext uri="{FF2B5EF4-FFF2-40B4-BE49-F238E27FC236}">
                <a16:creationId xmlns:a16="http://schemas.microsoft.com/office/drawing/2014/main" id="{7CF69BB0-9BC9-5284-9195-3C05AC33A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789426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C4649C95-FEAC-D051-3477-34A434A6C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531303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142C1BE5-6F2C-E406-5515-EECC6563AA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031" y="2220687"/>
            <a:ext cx="53136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35118C-0DFF-F9C3-C338-62EA5E99A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Title Line">
            <a:extLst>
              <a:ext uri="{FF2B5EF4-FFF2-40B4-BE49-F238E27FC236}">
                <a16:creationId xmlns:a16="http://schemas.microsoft.com/office/drawing/2014/main" id="{342ADABB-B8C6-E723-1196-C51FE1B9997E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">
            <a:extLst>
              <a:ext uri="{FF2B5EF4-FFF2-40B4-BE49-F238E27FC236}">
                <a16:creationId xmlns:a16="http://schemas.microsoft.com/office/drawing/2014/main" id="{F2BF5644-95F3-B13D-65EA-E043B0629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789426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03CF3171-AAEC-D85F-1092-900C8E786E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2220687"/>
            <a:ext cx="531303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400417CF-E5CA-C8F6-43B4-0853BB11F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031" y="2220687"/>
            <a:ext cx="53136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590161-A945-6F10-3285-1FAF6E180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Title Line">
            <a:extLst>
              <a:ext uri="{FF2B5EF4-FFF2-40B4-BE49-F238E27FC236}">
                <a16:creationId xmlns:a16="http://schemas.microsoft.com/office/drawing/2014/main" id="{A141D2C7-F20D-2F0A-CA66-7F865D4D0CEC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">
            <a:extLst>
              <a:ext uri="{FF2B5EF4-FFF2-40B4-BE49-F238E27FC236}">
                <a16:creationId xmlns:a16="http://schemas.microsoft.com/office/drawing/2014/main" id="{727F5777-6EA4-0233-35FB-0D154C8D04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789426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46E4B628-E146-D5F8-8051-3B094F8062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332816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32A00E19-5F7D-504D-8944-CD731E6155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0288" y="2220687"/>
            <a:ext cx="33300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DC435B-0B9F-6BE8-7FD0-2EA345C41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CD0899CA-CE69-7341-D931-2E062D512B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7197" y="2220687"/>
            <a:ext cx="33300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56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Title Line">
            <a:extLst>
              <a:ext uri="{FF2B5EF4-FFF2-40B4-BE49-F238E27FC236}">
                <a16:creationId xmlns:a16="http://schemas.microsoft.com/office/drawing/2014/main" id="{91ED8F34-924E-B54F-64FE-5D78A8F10C8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">
            <a:extLst>
              <a:ext uri="{FF2B5EF4-FFF2-40B4-BE49-F238E27FC236}">
                <a16:creationId xmlns:a16="http://schemas.microsoft.com/office/drawing/2014/main" id="{34E6BF74-500F-8310-B102-BF2BE931C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789426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9768860C-58EC-7BEA-6E7A-2626DBAF06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2220687"/>
            <a:ext cx="3328169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B10DB4E-24B2-D5DC-6BBB-14E670874E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0288" y="2220687"/>
            <a:ext cx="33300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8C6D33E-F690-E49F-29B4-3D268BE2F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Text">
            <a:extLst>
              <a:ext uri="{FF2B5EF4-FFF2-40B4-BE49-F238E27FC236}">
                <a16:creationId xmlns:a16="http://schemas.microsoft.com/office/drawing/2014/main" id="{0B74E016-52CB-DBE9-C5CD-E5B1E49BA1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7197" y="2220687"/>
            <a:ext cx="3330000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583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dor Listin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">
            <a:extLst>
              <a:ext uri="{FF2B5EF4-FFF2-40B4-BE49-F238E27FC236}">
                <a16:creationId xmlns:a16="http://schemas.microsoft.com/office/drawing/2014/main" id="{B58270DD-5D15-A342-9C8E-E31CE7FE8F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16125"/>
            <a:ext cx="11160125" cy="43291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AU"/>
              <a:t>CLICK TO INSERT VENDOR IMAGES</a:t>
            </a:r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C9144A9B-0783-620E-76B6-A347F201DCE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">
            <a:extLst>
              <a:ext uri="{FF2B5EF4-FFF2-40B4-BE49-F238E27FC236}">
                <a16:creationId xmlns:a16="http://schemas.microsoft.com/office/drawing/2014/main" id="{17DF4CDD-1B02-D51B-153E-9AC1E05AC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789426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5172924-E105-8F8F-EAE6-88B7F633D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77" r="29762" b="-1924"/>
          <a:stretch/>
        </p:blipFill>
        <p:spPr>
          <a:xfrm rot="469137">
            <a:off x="7553700" y="-1475034"/>
            <a:ext cx="6477372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9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dor Listing Image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">
            <a:extLst>
              <a:ext uri="{FF2B5EF4-FFF2-40B4-BE49-F238E27FC236}">
                <a16:creationId xmlns:a16="http://schemas.microsoft.com/office/drawing/2014/main" id="{B58270DD-5D15-A342-9C8E-E31CE7FE8F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16125"/>
            <a:ext cx="11160125" cy="432911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VENDOR IMAGES</a:t>
            </a:r>
          </a:p>
        </p:txBody>
      </p:sp>
      <p:cxnSp>
        <p:nvCxnSpPr>
          <p:cNvPr id="5" name="Title Line">
            <a:extLst>
              <a:ext uri="{FF2B5EF4-FFF2-40B4-BE49-F238E27FC236}">
                <a16:creationId xmlns:a16="http://schemas.microsoft.com/office/drawing/2014/main" id="{4CC19855-A187-26DD-9C0C-E9250781E80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">
            <a:extLst>
              <a:ext uri="{FF2B5EF4-FFF2-40B4-BE49-F238E27FC236}">
                <a16:creationId xmlns:a16="http://schemas.microsoft.com/office/drawing/2014/main" id="{7D742E27-1E3F-F0E6-1BB4-9F498B183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87047"/>
            <a:ext cx="8789426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BABED8-74C2-DAA3-A217-00BFEE52B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1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left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063614" y="2668278"/>
            <a:ext cx="1332000" cy="133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09754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1" name="Circle with Glow-right">
            <a:extLst>
              <a:ext uri="{FF2B5EF4-FFF2-40B4-BE49-F238E27FC236}">
                <a16:creationId xmlns:a16="http://schemas.microsoft.com/office/drawing/2014/main" id="{6F2B307B-A952-E232-A4D5-06B5FFB41E60}"/>
              </a:ext>
            </a:extLst>
          </p:cNvPr>
          <p:cNvSpPr>
            <a:spLocks noChangeAspect="1"/>
          </p:cNvSpPr>
          <p:nvPr/>
        </p:nvSpPr>
        <p:spPr>
          <a:xfrm>
            <a:off x="6992935" y="2668278"/>
            <a:ext cx="1332000" cy="133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062DAD7E-B571-FA22-F418-00045832A52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9075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B6B78D-CB85-7AFB-DA63-046FF7299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6DB59-4DB1-0CF2-5323-CB222194C914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11717A17-EC1F-CDE3-84C5-E9B261D82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66F539BA-F6AF-B1BA-769C-02855600C67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">
            <a:extLst>
              <a:ext uri="{FF2B5EF4-FFF2-40B4-BE49-F238E27FC236}">
                <a16:creationId xmlns:a16="http://schemas.microsoft.com/office/drawing/2014/main" id="{54526299-D6F4-2DF3-F9F1-5C33D00874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63614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D60BD768-66C8-3D16-7253-8F770E6653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2935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95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socia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30194-ADBD-C358-1FB6-B08124752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8"/>
            <a:ext cx="12187684" cy="6874616"/>
          </a:xfrm>
          <a:prstGeom prst="rect">
            <a:avLst/>
          </a:prstGeom>
        </p:spPr>
      </p:pic>
      <p:sp>
        <p:nvSpPr>
          <p:cNvPr id="25" name="Heading">
            <a:extLst>
              <a:ext uri="{FF2B5EF4-FFF2-40B4-BE49-F238E27FC236}">
                <a16:creationId xmlns:a16="http://schemas.microsoft.com/office/drawing/2014/main" id="{FB5F6D1E-D7E9-FD61-9159-6FCBC41C8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5" y="2330897"/>
            <a:ext cx="9826848" cy="2008416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heading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7C6FDDDF-F7EB-89A2-7565-FED3F12213B0}"/>
              </a:ext>
            </a:extLst>
          </p:cNvPr>
          <p:cNvCxnSpPr>
            <a:cxnSpLocks/>
          </p:cNvCxnSpPr>
          <p:nvPr userDrawn="1"/>
        </p:nvCxnSpPr>
        <p:spPr>
          <a:xfrm>
            <a:off x="0" y="4843156"/>
            <a:ext cx="2891790" cy="0"/>
          </a:xfrm>
          <a:prstGeom prst="straightConnector1">
            <a:avLst/>
          </a:prstGeom>
          <a:ln w="5080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D0E7123-36DF-FC83-797B-207D661675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555" y="1042258"/>
            <a:ext cx="2316393" cy="795600"/>
          </a:xfrm>
          <a:prstGeom prst="rect">
            <a:avLst/>
          </a:prstGeom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1B54BAE3-C858-8D30-5A03-ABBB99F93186}"/>
              </a:ext>
            </a:extLst>
          </p:cNvPr>
          <p:cNvSpPr txBox="1"/>
          <p:nvPr userDrawn="1"/>
        </p:nvSpPr>
        <p:spPr>
          <a:xfrm>
            <a:off x="3097529" y="4735434"/>
            <a:ext cx="4248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https://das.dickerdata.com.au/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A86694D-AC17-4128-87D4-AA1605F207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35" y="1042988"/>
            <a:ext cx="3553272" cy="8096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09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left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063614" y="2668278"/>
            <a:ext cx="1332000" cy="1332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09754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1" name="Circle with Glow-right">
            <a:extLst>
              <a:ext uri="{FF2B5EF4-FFF2-40B4-BE49-F238E27FC236}">
                <a16:creationId xmlns:a16="http://schemas.microsoft.com/office/drawing/2014/main" id="{6F2B307B-A952-E232-A4D5-06B5FFB41E60}"/>
              </a:ext>
            </a:extLst>
          </p:cNvPr>
          <p:cNvSpPr>
            <a:spLocks noChangeAspect="1"/>
          </p:cNvSpPr>
          <p:nvPr/>
        </p:nvSpPr>
        <p:spPr>
          <a:xfrm>
            <a:off x="6992935" y="2668278"/>
            <a:ext cx="1332000" cy="133200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062DAD7E-B571-FA22-F418-00045832A52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9075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B6B78D-CB85-7AFB-DA63-046FF7299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6DB59-4DB1-0CF2-5323-CB222194C914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11717A17-EC1F-CDE3-84C5-E9B261D82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66F539BA-F6AF-B1BA-769C-02855600C67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">
            <a:extLst>
              <a:ext uri="{FF2B5EF4-FFF2-40B4-BE49-F238E27FC236}">
                <a16:creationId xmlns:a16="http://schemas.microsoft.com/office/drawing/2014/main" id="{54526299-D6F4-2DF3-F9F1-5C33D00874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63614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D60BD768-66C8-3D16-7253-8F770E6653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2935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3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left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063614" y="2668278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09754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1" name="Circle with Glow-right">
            <a:extLst>
              <a:ext uri="{FF2B5EF4-FFF2-40B4-BE49-F238E27FC236}">
                <a16:creationId xmlns:a16="http://schemas.microsoft.com/office/drawing/2014/main" id="{6F2B307B-A952-E232-A4D5-06B5FFB41E60}"/>
              </a:ext>
            </a:extLst>
          </p:cNvPr>
          <p:cNvSpPr>
            <a:spLocks noChangeAspect="1"/>
          </p:cNvSpPr>
          <p:nvPr/>
        </p:nvSpPr>
        <p:spPr>
          <a:xfrm>
            <a:off x="6992935" y="2668278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062DAD7E-B571-FA22-F418-00045832A52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9075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B6B78D-CB85-7AFB-DA63-046FF7299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6DB59-4DB1-0CF2-5323-CB222194C914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11717A17-EC1F-CDE3-84C5-E9B261D82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66F539BA-F6AF-B1BA-769C-02855600C67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">
            <a:extLst>
              <a:ext uri="{FF2B5EF4-FFF2-40B4-BE49-F238E27FC236}">
                <a16:creationId xmlns:a16="http://schemas.microsoft.com/office/drawing/2014/main" id="{54526299-D6F4-2DF3-F9F1-5C33D00874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63614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D60BD768-66C8-3D16-7253-8F770E6653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2935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32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 with Glow-left">
            <a:extLst>
              <a:ext uri="{FF2B5EF4-FFF2-40B4-BE49-F238E27FC236}">
                <a16:creationId xmlns:a16="http://schemas.microsoft.com/office/drawing/2014/main" id="{14337120-0E25-94AD-3CDD-01F546B81DD2}"/>
              </a:ext>
            </a:extLst>
          </p:cNvPr>
          <p:cNvSpPr>
            <a:spLocks noChangeAspect="1"/>
          </p:cNvSpPr>
          <p:nvPr userDrawn="1"/>
        </p:nvSpPr>
        <p:spPr>
          <a:xfrm>
            <a:off x="2063614" y="2668278"/>
            <a:ext cx="1332000" cy="13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Icon1">
            <a:extLst>
              <a:ext uri="{FF2B5EF4-FFF2-40B4-BE49-F238E27FC236}">
                <a16:creationId xmlns:a16="http://schemas.microsoft.com/office/drawing/2014/main" id="{B2F57FD1-8C03-1000-635E-E31E14E918B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09754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8" name="Circle with Glow-right">
            <a:extLst>
              <a:ext uri="{FF2B5EF4-FFF2-40B4-BE49-F238E27FC236}">
                <a16:creationId xmlns:a16="http://schemas.microsoft.com/office/drawing/2014/main" id="{0B2B022E-CEC7-11B1-7B78-90B47D9A327E}"/>
              </a:ext>
            </a:extLst>
          </p:cNvPr>
          <p:cNvSpPr>
            <a:spLocks noChangeAspect="1"/>
          </p:cNvSpPr>
          <p:nvPr userDrawn="1"/>
        </p:nvSpPr>
        <p:spPr>
          <a:xfrm>
            <a:off x="6992935" y="2668278"/>
            <a:ext cx="1332000" cy="13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2">
            <a:extLst>
              <a:ext uri="{FF2B5EF4-FFF2-40B4-BE49-F238E27FC236}">
                <a16:creationId xmlns:a16="http://schemas.microsoft.com/office/drawing/2014/main" id="{92D9A1E9-A154-2958-DC72-22D4969CA96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9075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9D2CD53-00FE-058E-06F8-77CC6BCD2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F06752-8750-77BD-3113-5CD2A468449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EA8808EB-D725-1950-CBD8-D589E82FA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BBDBBB18-CEAF-5346-E1F2-B46FE7C0A76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">
            <a:extLst>
              <a:ext uri="{FF2B5EF4-FFF2-40B4-BE49-F238E27FC236}">
                <a16:creationId xmlns:a16="http://schemas.microsoft.com/office/drawing/2014/main" id="{34CBBC2C-756A-004F-2083-711B18EFBC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63614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150E71E0-DD08-AA8E-47A9-D5EE3C6308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2935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72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icon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left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063614" y="2668278"/>
            <a:ext cx="1332000" cy="1332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09754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1" name="Circle with Glow-right">
            <a:extLst>
              <a:ext uri="{FF2B5EF4-FFF2-40B4-BE49-F238E27FC236}">
                <a16:creationId xmlns:a16="http://schemas.microsoft.com/office/drawing/2014/main" id="{6F2B307B-A952-E232-A4D5-06B5FFB41E60}"/>
              </a:ext>
            </a:extLst>
          </p:cNvPr>
          <p:cNvSpPr>
            <a:spLocks noChangeAspect="1"/>
          </p:cNvSpPr>
          <p:nvPr/>
        </p:nvSpPr>
        <p:spPr>
          <a:xfrm>
            <a:off x="6992935" y="2668278"/>
            <a:ext cx="1332000" cy="133200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2">
            <a:extLst>
              <a:ext uri="{FF2B5EF4-FFF2-40B4-BE49-F238E27FC236}">
                <a16:creationId xmlns:a16="http://schemas.microsoft.com/office/drawing/2014/main" id="{062DAD7E-B571-FA22-F418-00045832A52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9075" y="2814418"/>
            <a:ext cx="1039721" cy="10397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B6B78D-CB85-7AFB-DA63-046FF7299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6DB59-4DB1-0CF2-5323-CB222194C914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11717A17-EC1F-CDE3-84C5-E9B261D82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66F539BA-F6AF-B1BA-769C-02855600C67F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">
            <a:extLst>
              <a:ext uri="{FF2B5EF4-FFF2-40B4-BE49-F238E27FC236}">
                <a16:creationId xmlns:a16="http://schemas.microsoft.com/office/drawing/2014/main" id="{54526299-D6F4-2DF3-F9F1-5C33D00874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63614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D60BD768-66C8-3D16-7253-8F770E6653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2935" y="4114640"/>
            <a:ext cx="4320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59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top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499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Circle with Glow-bottom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687159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Icon2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92962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32CF8609-881B-E84D-FC81-A934E59FF966}"/>
              </a:ext>
            </a:extLst>
          </p:cNvPr>
          <p:cNvCxnSpPr>
            <a:cxnSpLocks/>
          </p:cNvCxnSpPr>
          <p:nvPr/>
        </p:nvCxnSpPr>
        <p:spPr>
          <a:xfrm>
            <a:off x="2280860" y="4313139"/>
            <a:ext cx="9088982" cy="0"/>
          </a:xfrm>
          <a:prstGeom prst="lin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1C052-0B96-C675-0D06-7E945D77BDD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D609D438-10D8-9E72-7740-70844D0A6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4" name="Title Line">
            <a:extLst>
              <a:ext uri="{FF2B5EF4-FFF2-40B4-BE49-F238E27FC236}">
                <a16:creationId xmlns:a16="http://schemas.microsoft.com/office/drawing/2014/main" id="{04206FFB-8A40-B030-72E1-EA619D9965C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DA9272B8-B5A5-BCC1-B3AB-C090500AB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9023" y="2660829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2CCDAC5F-A254-9A00-6329-7C6B3339D7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9023" y="4767624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2868BF9-CC87-D41D-AC26-2BB0E4F97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cons and tex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top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499898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Circle with Glow-bottom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687159"/>
            <a:ext cx="1348932" cy="134893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Icon2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92962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32CF8609-881B-E84D-FC81-A934E59FF966}"/>
              </a:ext>
            </a:extLst>
          </p:cNvPr>
          <p:cNvCxnSpPr>
            <a:cxnSpLocks/>
          </p:cNvCxnSpPr>
          <p:nvPr/>
        </p:nvCxnSpPr>
        <p:spPr>
          <a:xfrm>
            <a:off x="2280860" y="4313139"/>
            <a:ext cx="9088982" cy="0"/>
          </a:xfrm>
          <a:prstGeom prst="lin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1C052-0B96-C675-0D06-7E945D77BDD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D609D438-10D8-9E72-7740-70844D0A6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4" name="Title Line">
            <a:extLst>
              <a:ext uri="{FF2B5EF4-FFF2-40B4-BE49-F238E27FC236}">
                <a16:creationId xmlns:a16="http://schemas.microsoft.com/office/drawing/2014/main" id="{04206FFB-8A40-B030-72E1-EA619D9965C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DA9272B8-B5A5-BCC1-B3AB-C090500AB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9023" y="2660829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2CCDAC5F-A254-9A00-6329-7C6B3339D7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9023" y="4767624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2868BF9-CC87-D41D-AC26-2BB0E4F97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icons and tex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top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499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Circle with Glow-bottom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687159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Icon2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92962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32CF8609-881B-E84D-FC81-A934E59FF966}"/>
              </a:ext>
            </a:extLst>
          </p:cNvPr>
          <p:cNvCxnSpPr>
            <a:cxnSpLocks/>
          </p:cNvCxnSpPr>
          <p:nvPr/>
        </p:nvCxnSpPr>
        <p:spPr>
          <a:xfrm>
            <a:off x="2280860" y="4313139"/>
            <a:ext cx="9088982" cy="0"/>
          </a:xfrm>
          <a:prstGeom prst="lin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1C052-0B96-C675-0D06-7E945D77BDD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D609D438-10D8-9E72-7740-70844D0A6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4" name="Title Line">
            <a:extLst>
              <a:ext uri="{FF2B5EF4-FFF2-40B4-BE49-F238E27FC236}">
                <a16:creationId xmlns:a16="http://schemas.microsoft.com/office/drawing/2014/main" id="{04206FFB-8A40-B030-72E1-EA619D9965C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DA9272B8-B5A5-BCC1-B3AB-C090500AB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9023" y="2660829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2CCDAC5F-A254-9A00-6329-7C6B3339D7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9023" y="4767624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2868BF9-CC87-D41D-AC26-2BB0E4F97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 V2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 with Glow-top">
            <a:extLst>
              <a:ext uri="{FF2B5EF4-FFF2-40B4-BE49-F238E27FC236}">
                <a16:creationId xmlns:a16="http://schemas.microsoft.com/office/drawing/2014/main" id="{89FCF342-FEA9-740C-07D8-97F17624B214}"/>
              </a:ext>
            </a:extLst>
          </p:cNvPr>
          <p:cNvSpPr/>
          <p:nvPr userDrawn="1"/>
        </p:nvSpPr>
        <p:spPr>
          <a:xfrm>
            <a:off x="2038394" y="2499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1">
            <a:extLst>
              <a:ext uri="{FF2B5EF4-FFF2-40B4-BE49-F238E27FC236}">
                <a16:creationId xmlns:a16="http://schemas.microsoft.com/office/drawing/2014/main" id="{1830E900-90D8-E805-7EF6-20EBC79C071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0" name="Circle with Glow-bottom">
            <a:extLst>
              <a:ext uri="{FF2B5EF4-FFF2-40B4-BE49-F238E27FC236}">
                <a16:creationId xmlns:a16="http://schemas.microsoft.com/office/drawing/2014/main" id="{FA8F4E35-EB67-3524-D059-EBA226AB77EC}"/>
              </a:ext>
            </a:extLst>
          </p:cNvPr>
          <p:cNvSpPr/>
          <p:nvPr userDrawn="1"/>
        </p:nvSpPr>
        <p:spPr>
          <a:xfrm>
            <a:off x="2038394" y="4687159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2">
            <a:extLst>
              <a:ext uri="{FF2B5EF4-FFF2-40B4-BE49-F238E27FC236}">
                <a16:creationId xmlns:a16="http://schemas.microsoft.com/office/drawing/2014/main" id="{CEA1685E-9021-2575-9E93-DA5C09200A6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92962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247C3BA8-C043-327D-7FB5-241857799796}"/>
              </a:ext>
            </a:extLst>
          </p:cNvPr>
          <p:cNvCxnSpPr>
            <a:cxnSpLocks/>
          </p:cNvCxnSpPr>
          <p:nvPr userDrawn="1"/>
        </p:nvCxnSpPr>
        <p:spPr>
          <a:xfrm>
            <a:off x="2280860" y="4313139"/>
            <a:ext cx="9088982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7DF95C-28B2-32B0-160D-2A0A50FBA5FA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9A566F44-505C-93CB-247A-73DA4CAFF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5" name="Title Line">
            <a:extLst>
              <a:ext uri="{FF2B5EF4-FFF2-40B4-BE49-F238E27FC236}">
                <a16:creationId xmlns:a16="http://schemas.microsoft.com/office/drawing/2014/main" id="{A4701578-CF58-1AB5-908A-A84536186588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>
            <a:extLst>
              <a:ext uri="{FF2B5EF4-FFF2-40B4-BE49-F238E27FC236}">
                <a16:creationId xmlns:a16="http://schemas.microsoft.com/office/drawing/2014/main" id="{7AEA9B65-CD1A-E435-D01C-A37A719764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9023" y="2660829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982F2F0A-E35A-2C6C-C1BC-338422CB6B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9023" y="4767624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5BC9394-7836-9174-F45C-0985B1818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icons and tex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-top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/>
          <p:nvPr/>
        </p:nvSpPr>
        <p:spPr>
          <a:xfrm>
            <a:off x="2038394" y="2499898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80860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Circle with Glow-bottom">
            <a:extLst>
              <a:ext uri="{FF2B5EF4-FFF2-40B4-BE49-F238E27FC236}">
                <a16:creationId xmlns:a16="http://schemas.microsoft.com/office/drawing/2014/main" id="{5422C9D4-89FA-4AE3-B0C3-69E74E851961}"/>
              </a:ext>
            </a:extLst>
          </p:cNvPr>
          <p:cNvSpPr/>
          <p:nvPr/>
        </p:nvSpPr>
        <p:spPr>
          <a:xfrm>
            <a:off x="2038394" y="4687159"/>
            <a:ext cx="1348932" cy="134893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Icon2">
            <a:extLst>
              <a:ext uri="{FF2B5EF4-FFF2-40B4-BE49-F238E27FC236}">
                <a16:creationId xmlns:a16="http://schemas.microsoft.com/office/drawing/2014/main" id="{36E23810-A827-FE76-9DCB-530FF7FDDDB9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80860" y="492962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1C052-0B96-C675-0D06-7E945D77BDD3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D609D438-10D8-9E72-7740-70844D0A6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4" name="Title Line">
            <a:extLst>
              <a:ext uri="{FF2B5EF4-FFF2-40B4-BE49-F238E27FC236}">
                <a16:creationId xmlns:a16="http://schemas.microsoft.com/office/drawing/2014/main" id="{04206FFB-8A40-B030-72E1-EA619D9965C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DA9272B8-B5A5-BCC1-B3AB-C090500AB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9023" y="2660829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2CCDAC5F-A254-9A00-6329-7C6B3339D7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9023" y="4767624"/>
            <a:ext cx="7610400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2868BF9-CC87-D41D-AC26-2BB0E4F97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cxnSp>
        <p:nvCxnSpPr>
          <p:cNvPr id="2" name="Line">
            <a:extLst>
              <a:ext uri="{FF2B5EF4-FFF2-40B4-BE49-F238E27FC236}">
                <a16:creationId xmlns:a16="http://schemas.microsoft.com/office/drawing/2014/main" id="{8213871E-E675-411E-0721-AFD619D680F2}"/>
              </a:ext>
            </a:extLst>
          </p:cNvPr>
          <p:cNvCxnSpPr>
            <a:cxnSpLocks/>
          </p:cNvCxnSpPr>
          <p:nvPr userDrawn="1"/>
        </p:nvCxnSpPr>
        <p:spPr>
          <a:xfrm>
            <a:off x="2280860" y="4313139"/>
            <a:ext cx="9088982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775D99-B57A-709C-FE3F-6A2CB4DC01C0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1D183CC4-D83A-7583-D19E-35CD924589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29"/>
            <a:ext cx="3715402" cy="36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CDB2584-00C9-61D6-ED68-33BE74ED9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F40C405E-6590-A416-A516-F5E8D571C54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76287AB-98F0-FC7E-29C9-172F47C2F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19" name="Text">
            <a:extLst>
              <a:ext uri="{FF2B5EF4-FFF2-40B4-BE49-F238E27FC236}">
                <a16:creationId xmlns:a16="http://schemas.microsoft.com/office/drawing/2014/main" id="{1D55C7E9-0770-3EA1-D2B2-6745FEC213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4765" y="2450559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35E36CFE-B50C-7341-26DF-515179F23B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4765" y="4531625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-top">
            <a:extLst>
              <a:ext uri="{FF2B5EF4-FFF2-40B4-BE49-F238E27FC236}">
                <a16:creationId xmlns:a16="http://schemas.microsoft.com/office/drawing/2014/main" id="{A6E38278-73D6-1AC9-A074-5A4C010B9924}"/>
              </a:ext>
            </a:extLst>
          </p:cNvPr>
          <p:cNvSpPr/>
          <p:nvPr userDrawn="1"/>
        </p:nvSpPr>
        <p:spPr>
          <a:xfrm>
            <a:off x="543234" y="2370094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F3A7E130-EF66-58D8-431E-52ADE95AD07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85700" y="261255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-bottom">
            <a:extLst>
              <a:ext uri="{FF2B5EF4-FFF2-40B4-BE49-F238E27FC236}">
                <a16:creationId xmlns:a16="http://schemas.microsoft.com/office/drawing/2014/main" id="{1DAAC1D8-A4FE-666E-D885-5C37121C3569}"/>
              </a:ext>
            </a:extLst>
          </p:cNvPr>
          <p:cNvSpPr/>
          <p:nvPr userDrawn="1"/>
        </p:nvSpPr>
        <p:spPr>
          <a:xfrm>
            <a:off x="543234" y="4451160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2">
            <a:extLst>
              <a:ext uri="{FF2B5EF4-FFF2-40B4-BE49-F238E27FC236}">
                <a16:creationId xmlns:a16="http://schemas.microsoft.com/office/drawing/2014/main" id="{06628014-95A7-DD0D-0100-7B37DF464A4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5700" y="469362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20837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nHalf 2 text boxes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A5045B-B11F-493F-9DB8-256D20E6A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Background Shape">
            <a:extLst>
              <a:ext uri="{FF2B5EF4-FFF2-40B4-BE49-F238E27FC236}">
                <a16:creationId xmlns:a16="http://schemas.microsoft.com/office/drawing/2014/main" id="{1F4310E6-893A-9BF4-2B22-B35B56987421}"/>
              </a:ext>
            </a:extLst>
          </p:cNvPr>
          <p:cNvSpPr>
            <a:spLocks noChangeAspect="1"/>
          </p:cNvSpPr>
          <p:nvPr/>
        </p:nvSpPr>
        <p:spPr>
          <a:xfrm flipH="1">
            <a:off x="-1373564" y="203684"/>
            <a:ext cx="8964524" cy="8964524"/>
          </a:xfrm>
          <a:prstGeom prst="teardrop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C2837B-8689-98B9-A344-2CBF07687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28832" y="3102706"/>
            <a:ext cx="12849664" cy="4945234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1D587FB3-9D75-7C76-0CEA-088D12155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2220687"/>
            <a:ext cx="55800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4" name="Title Line">
            <a:extLst>
              <a:ext uri="{FF2B5EF4-FFF2-40B4-BE49-F238E27FC236}">
                <a16:creationId xmlns:a16="http://schemas.microsoft.com/office/drawing/2014/main" id="{969A824B-B041-13E1-8D0C-9D464F5A876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0DBA738-7F65-AD56-4FCB-84F2381CD2D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5938" y="512763"/>
            <a:ext cx="5980112" cy="8461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60000" indent="0">
              <a:buNone/>
              <a:defRPr>
                <a:latin typeface="+mj-lt"/>
              </a:defRPr>
            </a:lvl2pPr>
            <a:lvl3pPr marL="722312" indent="0">
              <a:buNone/>
              <a:defRPr>
                <a:latin typeface="+mj-lt"/>
              </a:defRPr>
            </a:lvl3pPr>
            <a:lvl4pPr marL="1071562" indent="0">
              <a:buNone/>
              <a:defRPr>
                <a:latin typeface="+mj-lt"/>
              </a:defRPr>
            </a:lvl4pPr>
            <a:lvl5pPr marL="14319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9B746C16-9DA3-5D05-B613-52DB1D3160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3499" y="512763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03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775D99-B57A-709C-FE3F-6A2CB4DC01C0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1D183CC4-D83A-7583-D19E-35CD924589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29"/>
            <a:ext cx="3715402" cy="36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CDB2584-00C9-61D6-ED68-33BE74ED9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F40C405E-6590-A416-A516-F5E8D571C54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76287AB-98F0-FC7E-29C9-172F47C2F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19" name="Text">
            <a:extLst>
              <a:ext uri="{FF2B5EF4-FFF2-40B4-BE49-F238E27FC236}">
                <a16:creationId xmlns:a16="http://schemas.microsoft.com/office/drawing/2014/main" id="{1D55C7E9-0770-3EA1-D2B2-6745FEC213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4765" y="2450559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35E36CFE-B50C-7341-26DF-515179F23B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4765" y="4531625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-top">
            <a:extLst>
              <a:ext uri="{FF2B5EF4-FFF2-40B4-BE49-F238E27FC236}">
                <a16:creationId xmlns:a16="http://schemas.microsoft.com/office/drawing/2014/main" id="{A6E38278-73D6-1AC9-A074-5A4C010B9924}"/>
              </a:ext>
            </a:extLst>
          </p:cNvPr>
          <p:cNvSpPr/>
          <p:nvPr userDrawn="1"/>
        </p:nvSpPr>
        <p:spPr>
          <a:xfrm>
            <a:off x="543234" y="2370094"/>
            <a:ext cx="1348932" cy="134893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F3A7E130-EF66-58D8-431E-52ADE95AD07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85700" y="261255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-bottom">
            <a:extLst>
              <a:ext uri="{FF2B5EF4-FFF2-40B4-BE49-F238E27FC236}">
                <a16:creationId xmlns:a16="http://schemas.microsoft.com/office/drawing/2014/main" id="{1DAAC1D8-A4FE-666E-D885-5C37121C3569}"/>
              </a:ext>
            </a:extLst>
          </p:cNvPr>
          <p:cNvSpPr/>
          <p:nvPr userDrawn="1"/>
        </p:nvSpPr>
        <p:spPr>
          <a:xfrm>
            <a:off x="543234" y="4451160"/>
            <a:ext cx="1348932" cy="134893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2">
            <a:extLst>
              <a:ext uri="{FF2B5EF4-FFF2-40B4-BE49-F238E27FC236}">
                <a16:creationId xmlns:a16="http://schemas.microsoft.com/office/drawing/2014/main" id="{06628014-95A7-DD0D-0100-7B37DF464A4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5700" y="469362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85014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775D99-B57A-709C-FE3F-6A2CB4DC01C0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1D183CC4-D83A-7583-D19E-35CD924589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29"/>
            <a:ext cx="3715402" cy="36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CDB2584-00C9-61D6-ED68-33BE74ED9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F40C405E-6590-A416-A516-F5E8D571C54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76287AB-98F0-FC7E-29C9-172F47C2F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19" name="Text">
            <a:extLst>
              <a:ext uri="{FF2B5EF4-FFF2-40B4-BE49-F238E27FC236}">
                <a16:creationId xmlns:a16="http://schemas.microsoft.com/office/drawing/2014/main" id="{1D55C7E9-0770-3EA1-D2B2-6745FEC213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4765" y="2450559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35E36CFE-B50C-7341-26DF-515179F23B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4765" y="4531625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-top">
            <a:extLst>
              <a:ext uri="{FF2B5EF4-FFF2-40B4-BE49-F238E27FC236}">
                <a16:creationId xmlns:a16="http://schemas.microsoft.com/office/drawing/2014/main" id="{A6E38278-73D6-1AC9-A074-5A4C010B9924}"/>
              </a:ext>
            </a:extLst>
          </p:cNvPr>
          <p:cNvSpPr/>
          <p:nvPr userDrawn="1"/>
        </p:nvSpPr>
        <p:spPr>
          <a:xfrm>
            <a:off x="543234" y="2370094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F3A7E130-EF66-58D8-431E-52ADE95AD07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85700" y="261255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-bottom">
            <a:extLst>
              <a:ext uri="{FF2B5EF4-FFF2-40B4-BE49-F238E27FC236}">
                <a16:creationId xmlns:a16="http://schemas.microsoft.com/office/drawing/2014/main" id="{1DAAC1D8-A4FE-666E-D885-5C37121C3569}"/>
              </a:ext>
            </a:extLst>
          </p:cNvPr>
          <p:cNvSpPr/>
          <p:nvPr userDrawn="1"/>
        </p:nvSpPr>
        <p:spPr>
          <a:xfrm>
            <a:off x="543234" y="4451160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2">
            <a:extLst>
              <a:ext uri="{FF2B5EF4-FFF2-40B4-BE49-F238E27FC236}">
                <a16:creationId xmlns:a16="http://schemas.microsoft.com/office/drawing/2014/main" id="{06628014-95A7-DD0D-0100-7B37DF464A4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5700" y="469362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555858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7A57814-F222-3ED1-9B66-8C47937FA70E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3D357FB6-E7F0-6C1B-A769-2DF0105481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31"/>
            <a:ext cx="3715402" cy="36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ECF7B84-4F5F-AD64-C055-1A221B770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F4200484-B017-7FCA-09F3-1AC60F55FA0D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8A988424-03A7-6F20-C7BD-86999D94C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18" name="Text">
            <a:extLst>
              <a:ext uri="{FF2B5EF4-FFF2-40B4-BE49-F238E27FC236}">
                <a16:creationId xmlns:a16="http://schemas.microsoft.com/office/drawing/2014/main" id="{4867183F-2237-46DB-72B5-0DA8FE2A64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4765" y="2450559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Text">
            <a:extLst>
              <a:ext uri="{FF2B5EF4-FFF2-40B4-BE49-F238E27FC236}">
                <a16:creationId xmlns:a16="http://schemas.microsoft.com/office/drawing/2014/main" id="{7E9DC954-425A-220D-9312-F213D4533E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4765" y="4531625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ircle with Glow-top">
            <a:extLst>
              <a:ext uri="{FF2B5EF4-FFF2-40B4-BE49-F238E27FC236}">
                <a16:creationId xmlns:a16="http://schemas.microsoft.com/office/drawing/2014/main" id="{C4C78738-6861-9890-DE58-B375C7CCE146}"/>
              </a:ext>
            </a:extLst>
          </p:cNvPr>
          <p:cNvSpPr/>
          <p:nvPr userDrawn="1"/>
        </p:nvSpPr>
        <p:spPr>
          <a:xfrm>
            <a:off x="543234" y="2370094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Icon1">
            <a:extLst>
              <a:ext uri="{FF2B5EF4-FFF2-40B4-BE49-F238E27FC236}">
                <a16:creationId xmlns:a16="http://schemas.microsoft.com/office/drawing/2014/main" id="{1AF34CFE-880D-6AB1-EC41-52B2F5357030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85700" y="261255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8" name="Circle with Glow-bottom">
            <a:extLst>
              <a:ext uri="{FF2B5EF4-FFF2-40B4-BE49-F238E27FC236}">
                <a16:creationId xmlns:a16="http://schemas.microsoft.com/office/drawing/2014/main" id="{1BCCAC10-17C6-0F72-7559-02C32995E394}"/>
              </a:ext>
            </a:extLst>
          </p:cNvPr>
          <p:cNvSpPr/>
          <p:nvPr userDrawn="1"/>
        </p:nvSpPr>
        <p:spPr>
          <a:xfrm>
            <a:off x="543234" y="4451160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Icon2">
            <a:extLst>
              <a:ext uri="{FF2B5EF4-FFF2-40B4-BE49-F238E27FC236}">
                <a16:creationId xmlns:a16="http://schemas.microsoft.com/office/drawing/2014/main" id="{229E0619-A993-17C3-7A58-8EB32E4EE58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5700" y="469362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09503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icons and tex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775D99-B57A-709C-FE3F-6A2CB4DC01C0}"/>
              </a:ext>
            </a:extLst>
          </p:cNvPr>
          <p:cNvSpPr/>
          <p:nvPr userDrawn="1"/>
        </p:nvSpPr>
        <p:spPr>
          <a:xfrm>
            <a:off x="0" y="203684"/>
            <a:ext cx="7781183" cy="6654316"/>
          </a:xfrm>
          <a:custGeom>
            <a:avLst/>
            <a:gdLst>
              <a:gd name="connsiteX0" fmla="*/ 0 w 7781183"/>
              <a:gd name="connsiteY0" fmla="*/ 0 h 6654316"/>
              <a:gd name="connsiteX1" fmla="*/ 3298921 w 7781183"/>
              <a:gd name="connsiteY1" fmla="*/ 0 h 6654316"/>
              <a:gd name="connsiteX2" fmla="*/ 7781183 w 7781183"/>
              <a:gd name="connsiteY2" fmla="*/ 4482262 h 6654316"/>
              <a:gd name="connsiteX3" fmla="*/ 7240198 w 7781183"/>
              <a:gd name="connsiteY3" fmla="*/ 6618774 h 6654316"/>
              <a:gd name="connsiteX4" fmla="*/ 7219762 w 7781183"/>
              <a:gd name="connsiteY4" fmla="*/ 6654316 h 6654316"/>
              <a:gd name="connsiteX5" fmla="*/ 0 w 7781183"/>
              <a:gd name="connsiteY5" fmla="*/ 6654316 h 6654316"/>
              <a:gd name="connsiteX6" fmla="*/ 0 w 7781183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1183" h="6654316">
                <a:moveTo>
                  <a:pt x="0" y="0"/>
                </a:moveTo>
                <a:lnTo>
                  <a:pt x="3298921" y="0"/>
                </a:lnTo>
                <a:cubicBezTo>
                  <a:pt x="5774406" y="0"/>
                  <a:pt x="7781183" y="2006777"/>
                  <a:pt x="7781183" y="4482262"/>
                </a:cubicBezTo>
                <a:cubicBezTo>
                  <a:pt x="7781183" y="5255851"/>
                  <a:pt x="7585209" y="5983668"/>
                  <a:pt x="7240198" y="6618774"/>
                </a:cubicBezTo>
                <a:lnTo>
                  <a:pt x="721976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1D183CC4-D83A-7583-D19E-35CD924589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0659" y="528129"/>
            <a:ext cx="3715402" cy="36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CDB2584-00C9-61D6-ED68-33BE74ED9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F40C405E-6590-A416-A516-F5E8D571C544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76287AB-98F0-FC7E-29C9-172F47C2F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19" name="Text">
            <a:extLst>
              <a:ext uri="{FF2B5EF4-FFF2-40B4-BE49-F238E27FC236}">
                <a16:creationId xmlns:a16="http://schemas.microsoft.com/office/drawing/2014/main" id="{1D55C7E9-0770-3EA1-D2B2-6745FEC213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4765" y="2450559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35E36CFE-B50C-7341-26DF-515179F23B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4765" y="4531625"/>
            <a:ext cx="4517856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-top">
            <a:extLst>
              <a:ext uri="{FF2B5EF4-FFF2-40B4-BE49-F238E27FC236}">
                <a16:creationId xmlns:a16="http://schemas.microsoft.com/office/drawing/2014/main" id="{A6E38278-73D6-1AC9-A074-5A4C010B9924}"/>
              </a:ext>
            </a:extLst>
          </p:cNvPr>
          <p:cNvSpPr/>
          <p:nvPr userDrawn="1"/>
        </p:nvSpPr>
        <p:spPr>
          <a:xfrm>
            <a:off x="543234" y="2370094"/>
            <a:ext cx="1348932" cy="134893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  <a:gs pos="54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F3A7E130-EF66-58D8-431E-52ADE95AD076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85700" y="261255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-bottom">
            <a:extLst>
              <a:ext uri="{FF2B5EF4-FFF2-40B4-BE49-F238E27FC236}">
                <a16:creationId xmlns:a16="http://schemas.microsoft.com/office/drawing/2014/main" id="{1DAAC1D8-A4FE-666E-D885-5C37121C3569}"/>
              </a:ext>
            </a:extLst>
          </p:cNvPr>
          <p:cNvSpPr/>
          <p:nvPr userDrawn="1"/>
        </p:nvSpPr>
        <p:spPr>
          <a:xfrm>
            <a:off x="543234" y="4451160"/>
            <a:ext cx="1348932" cy="134893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  <a:gs pos="54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2">
            <a:extLst>
              <a:ext uri="{FF2B5EF4-FFF2-40B4-BE49-F238E27FC236}">
                <a16:creationId xmlns:a16="http://schemas.microsoft.com/office/drawing/2014/main" id="{06628014-95A7-DD0D-0100-7B37DF464A4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85700" y="469362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075877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 with Glow-top">
            <a:extLst>
              <a:ext uri="{FF2B5EF4-FFF2-40B4-BE49-F238E27FC236}">
                <a16:creationId xmlns:a16="http://schemas.microsoft.com/office/drawing/2014/main" id="{0FB54A27-2978-0C18-E4A1-1C9DCBEFD854}"/>
              </a:ext>
            </a:extLst>
          </p:cNvPr>
          <p:cNvSpPr/>
          <p:nvPr userDrawn="1"/>
        </p:nvSpPr>
        <p:spPr>
          <a:xfrm>
            <a:off x="1767645" y="2499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1">
            <a:extLst>
              <a:ext uri="{FF2B5EF4-FFF2-40B4-BE49-F238E27FC236}">
                <a16:creationId xmlns:a16="http://schemas.microsoft.com/office/drawing/2014/main" id="{07C77709-6817-4A4E-EADF-9A976F65D60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2010111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EFB78-BA4E-CF4D-BEF5-1F9D0B06FF8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80B13B2-2802-FF8A-124D-BA01F48F7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5" name="Title Line">
            <a:extLst>
              <a:ext uri="{FF2B5EF4-FFF2-40B4-BE49-F238E27FC236}">
                <a16:creationId xmlns:a16="http://schemas.microsoft.com/office/drawing/2014/main" id="{786EB5E6-1117-95D7-288F-0CFD5CBE90D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>
            <a:extLst>
              <a:ext uri="{FF2B5EF4-FFF2-40B4-BE49-F238E27FC236}">
                <a16:creationId xmlns:a16="http://schemas.microsoft.com/office/drawing/2014/main" id="{46138CE5-0EB2-861E-EEC8-82C9AABD6D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645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5F34A55-5882-B2DC-A04E-099576A3B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0" name="Circle with Glow-top">
            <a:extLst>
              <a:ext uri="{FF2B5EF4-FFF2-40B4-BE49-F238E27FC236}">
                <a16:creationId xmlns:a16="http://schemas.microsoft.com/office/drawing/2014/main" id="{38EBFEAC-935C-E0D0-FB81-6E77BCCDAD2B}"/>
              </a:ext>
            </a:extLst>
          </p:cNvPr>
          <p:cNvSpPr/>
          <p:nvPr userDrawn="1"/>
        </p:nvSpPr>
        <p:spPr>
          <a:xfrm>
            <a:off x="5150446" y="2499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Icon1">
            <a:extLst>
              <a:ext uri="{FF2B5EF4-FFF2-40B4-BE49-F238E27FC236}">
                <a16:creationId xmlns:a16="http://schemas.microsoft.com/office/drawing/2014/main" id="{97533916-14DF-43D0-B3B5-F9BF915987AF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392912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1415A9E9-BD49-A210-F4CD-5099F218D5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271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DAD4D3B4-DD8B-9955-2069-265BC379B288}"/>
              </a:ext>
            </a:extLst>
          </p:cNvPr>
          <p:cNvSpPr/>
          <p:nvPr userDrawn="1"/>
        </p:nvSpPr>
        <p:spPr>
          <a:xfrm>
            <a:off x="8508898" y="2499898"/>
            <a:ext cx="1348932" cy="134893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1" name="Icon1">
            <a:extLst>
              <a:ext uri="{FF2B5EF4-FFF2-40B4-BE49-F238E27FC236}">
                <a16:creationId xmlns:a16="http://schemas.microsoft.com/office/drawing/2014/main" id="{EB4B492D-DB60-C2D1-9B8B-0239EA8E78B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51364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C9BC0A36-E14A-81D8-C3FE-12320730F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8898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8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and Tex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 with Glow-top">
            <a:extLst>
              <a:ext uri="{FF2B5EF4-FFF2-40B4-BE49-F238E27FC236}">
                <a16:creationId xmlns:a16="http://schemas.microsoft.com/office/drawing/2014/main" id="{0FB54A27-2978-0C18-E4A1-1C9DCBEFD854}"/>
              </a:ext>
            </a:extLst>
          </p:cNvPr>
          <p:cNvSpPr/>
          <p:nvPr userDrawn="1"/>
        </p:nvSpPr>
        <p:spPr>
          <a:xfrm>
            <a:off x="1767645" y="2499898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1">
            <a:extLst>
              <a:ext uri="{FF2B5EF4-FFF2-40B4-BE49-F238E27FC236}">
                <a16:creationId xmlns:a16="http://schemas.microsoft.com/office/drawing/2014/main" id="{07C77709-6817-4A4E-EADF-9A976F65D60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2010111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EFB78-BA4E-CF4D-BEF5-1F9D0B06FF8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80B13B2-2802-FF8A-124D-BA01F48F7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5" name="Title Line">
            <a:extLst>
              <a:ext uri="{FF2B5EF4-FFF2-40B4-BE49-F238E27FC236}">
                <a16:creationId xmlns:a16="http://schemas.microsoft.com/office/drawing/2014/main" id="{786EB5E6-1117-95D7-288F-0CFD5CBE90D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>
            <a:extLst>
              <a:ext uri="{FF2B5EF4-FFF2-40B4-BE49-F238E27FC236}">
                <a16:creationId xmlns:a16="http://schemas.microsoft.com/office/drawing/2014/main" id="{46138CE5-0EB2-861E-EEC8-82C9AABD6D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645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5F34A55-5882-B2DC-A04E-099576A3B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0" name="Circle with Glow-top">
            <a:extLst>
              <a:ext uri="{FF2B5EF4-FFF2-40B4-BE49-F238E27FC236}">
                <a16:creationId xmlns:a16="http://schemas.microsoft.com/office/drawing/2014/main" id="{38EBFEAC-935C-E0D0-FB81-6E77BCCDAD2B}"/>
              </a:ext>
            </a:extLst>
          </p:cNvPr>
          <p:cNvSpPr/>
          <p:nvPr userDrawn="1"/>
        </p:nvSpPr>
        <p:spPr>
          <a:xfrm>
            <a:off x="5150446" y="2499898"/>
            <a:ext cx="1348932" cy="1348931"/>
          </a:xfrm>
          <a:prstGeom prst="ellipse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Icon1">
            <a:extLst>
              <a:ext uri="{FF2B5EF4-FFF2-40B4-BE49-F238E27FC236}">
                <a16:creationId xmlns:a16="http://schemas.microsoft.com/office/drawing/2014/main" id="{97533916-14DF-43D0-B3B5-F9BF915987AF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392912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1415A9E9-BD49-A210-F4CD-5099F218D5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271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DAD4D3B4-DD8B-9955-2069-265BC379B288}"/>
              </a:ext>
            </a:extLst>
          </p:cNvPr>
          <p:cNvSpPr/>
          <p:nvPr userDrawn="1"/>
        </p:nvSpPr>
        <p:spPr>
          <a:xfrm>
            <a:off x="8508898" y="2499898"/>
            <a:ext cx="1348932" cy="134893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1" name="Icon1">
            <a:extLst>
              <a:ext uri="{FF2B5EF4-FFF2-40B4-BE49-F238E27FC236}">
                <a16:creationId xmlns:a16="http://schemas.microsoft.com/office/drawing/2014/main" id="{EB4B492D-DB60-C2D1-9B8B-0239EA8E78B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51364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C9BC0A36-E14A-81D8-C3FE-12320730F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8898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85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cons and Text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 with Glow-top">
            <a:extLst>
              <a:ext uri="{FF2B5EF4-FFF2-40B4-BE49-F238E27FC236}">
                <a16:creationId xmlns:a16="http://schemas.microsoft.com/office/drawing/2014/main" id="{0FB54A27-2978-0C18-E4A1-1C9DCBEFD854}"/>
              </a:ext>
            </a:extLst>
          </p:cNvPr>
          <p:cNvSpPr/>
          <p:nvPr userDrawn="1"/>
        </p:nvSpPr>
        <p:spPr>
          <a:xfrm>
            <a:off x="1767645" y="2499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1">
            <a:extLst>
              <a:ext uri="{FF2B5EF4-FFF2-40B4-BE49-F238E27FC236}">
                <a16:creationId xmlns:a16="http://schemas.microsoft.com/office/drawing/2014/main" id="{07C77709-6817-4A4E-EADF-9A976F65D60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2010111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EFB78-BA4E-CF4D-BEF5-1F9D0B06FF8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80B13B2-2802-FF8A-124D-BA01F48F7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5" name="Title Line">
            <a:extLst>
              <a:ext uri="{FF2B5EF4-FFF2-40B4-BE49-F238E27FC236}">
                <a16:creationId xmlns:a16="http://schemas.microsoft.com/office/drawing/2014/main" id="{786EB5E6-1117-95D7-288F-0CFD5CBE90D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>
            <a:extLst>
              <a:ext uri="{FF2B5EF4-FFF2-40B4-BE49-F238E27FC236}">
                <a16:creationId xmlns:a16="http://schemas.microsoft.com/office/drawing/2014/main" id="{46138CE5-0EB2-861E-EEC8-82C9AABD6D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645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5F34A55-5882-B2DC-A04E-099576A3B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0" name="Circle with Glow-top">
            <a:extLst>
              <a:ext uri="{FF2B5EF4-FFF2-40B4-BE49-F238E27FC236}">
                <a16:creationId xmlns:a16="http://schemas.microsoft.com/office/drawing/2014/main" id="{38EBFEAC-935C-E0D0-FB81-6E77BCCDAD2B}"/>
              </a:ext>
            </a:extLst>
          </p:cNvPr>
          <p:cNvSpPr/>
          <p:nvPr userDrawn="1"/>
        </p:nvSpPr>
        <p:spPr>
          <a:xfrm>
            <a:off x="5150446" y="2499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Icon1">
            <a:extLst>
              <a:ext uri="{FF2B5EF4-FFF2-40B4-BE49-F238E27FC236}">
                <a16:creationId xmlns:a16="http://schemas.microsoft.com/office/drawing/2014/main" id="{97533916-14DF-43D0-B3B5-F9BF915987AF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392912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1415A9E9-BD49-A210-F4CD-5099F218D5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271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DAD4D3B4-DD8B-9955-2069-265BC379B288}"/>
              </a:ext>
            </a:extLst>
          </p:cNvPr>
          <p:cNvSpPr/>
          <p:nvPr userDrawn="1"/>
        </p:nvSpPr>
        <p:spPr>
          <a:xfrm>
            <a:off x="8508898" y="2499898"/>
            <a:ext cx="1348932" cy="13489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1" name="Icon1">
            <a:extLst>
              <a:ext uri="{FF2B5EF4-FFF2-40B4-BE49-F238E27FC236}">
                <a16:creationId xmlns:a16="http://schemas.microsoft.com/office/drawing/2014/main" id="{EB4B492D-DB60-C2D1-9B8B-0239EA8E78B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51364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C9BC0A36-E14A-81D8-C3FE-12320730F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8898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85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 V3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 with Glow-top">
            <a:extLst>
              <a:ext uri="{FF2B5EF4-FFF2-40B4-BE49-F238E27FC236}">
                <a16:creationId xmlns:a16="http://schemas.microsoft.com/office/drawing/2014/main" id="{1FAD83E6-9F3B-743D-93C0-EF8DF91D90C9}"/>
              </a:ext>
            </a:extLst>
          </p:cNvPr>
          <p:cNvSpPr/>
          <p:nvPr userDrawn="1"/>
        </p:nvSpPr>
        <p:spPr>
          <a:xfrm>
            <a:off x="1767645" y="2499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1">
            <a:extLst>
              <a:ext uri="{FF2B5EF4-FFF2-40B4-BE49-F238E27FC236}">
                <a16:creationId xmlns:a16="http://schemas.microsoft.com/office/drawing/2014/main" id="{10256379-FAA7-3DD7-3997-1F5C9422E64F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2010111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74A08-4B8D-9CBA-A00D-E2EC3AF5E61B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D3D0D94A-767A-3CAD-BC68-F7973A42C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2" name="Title Line">
            <a:extLst>
              <a:ext uri="{FF2B5EF4-FFF2-40B4-BE49-F238E27FC236}">
                <a16:creationId xmlns:a16="http://schemas.microsoft.com/office/drawing/2014/main" id="{1FD3E5C3-80E3-2B3F-5837-CB22174A96D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">
            <a:extLst>
              <a:ext uri="{FF2B5EF4-FFF2-40B4-BE49-F238E27FC236}">
                <a16:creationId xmlns:a16="http://schemas.microsoft.com/office/drawing/2014/main" id="{124B6A7A-B177-6157-F9DE-3956F2CDEA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645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145289B-A640-7DDB-EE61-AA72855A1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5" name="Circle with Glow-top">
            <a:extLst>
              <a:ext uri="{FF2B5EF4-FFF2-40B4-BE49-F238E27FC236}">
                <a16:creationId xmlns:a16="http://schemas.microsoft.com/office/drawing/2014/main" id="{64E3BC07-BC11-D880-9BD9-E5BD38BF943D}"/>
              </a:ext>
            </a:extLst>
          </p:cNvPr>
          <p:cNvSpPr/>
          <p:nvPr userDrawn="1"/>
        </p:nvSpPr>
        <p:spPr>
          <a:xfrm>
            <a:off x="5150446" y="2499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Icon1">
            <a:extLst>
              <a:ext uri="{FF2B5EF4-FFF2-40B4-BE49-F238E27FC236}">
                <a16:creationId xmlns:a16="http://schemas.microsoft.com/office/drawing/2014/main" id="{BB4BD373-3834-9E02-CCF5-4A9519031992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392912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7" name="Text">
            <a:extLst>
              <a:ext uri="{FF2B5EF4-FFF2-40B4-BE49-F238E27FC236}">
                <a16:creationId xmlns:a16="http://schemas.microsoft.com/office/drawing/2014/main" id="{33C8440B-01BC-EC94-6CF2-C9C13B2337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271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Circle with Glow-top">
            <a:extLst>
              <a:ext uri="{FF2B5EF4-FFF2-40B4-BE49-F238E27FC236}">
                <a16:creationId xmlns:a16="http://schemas.microsoft.com/office/drawing/2014/main" id="{455BC331-44CD-5012-69C8-9AC94AAC0761}"/>
              </a:ext>
            </a:extLst>
          </p:cNvPr>
          <p:cNvSpPr/>
          <p:nvPr userDrawn="1"/>
        </p:nvSpPr>
        <p:spPr>
          <a:xfrm>
            <a:off x="8508898" y="2499898"/>
            <a:ext cx="1348932" cy="13489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Icon1">
            <a:extLst>
              <a:ext uri="{FF2B5EF4-FFF2-40B4-BE49-F238E27FC236}">
                <a16:creationId xmlns:a16="http://schemas.microsoft.com/office/drawing/2014/main" id="{722CBB4A-E4FF-ACD8-62EA-459F2E0CBFA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51364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43BA8A19-7860-36BC-36B4-2F7D9ED747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8898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cons and Text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 with Glow-top">
            <a:extLst>
              <a:ext uri="{FF2B5EF4-FFF2-40B4-BE49-F238E27FC236}">
                <a16:creationId xmlns:a16="http://schemas.microsoft.com/office/drawing/2014/main" id="{0FB54A27-2978-0C18-E4A1-1C9DCBEFD854}"/>
              </a:ext>
            </a:extLst>
          </p:cNvPr>
          <p:cNvSpPr/>
          <p:nvPr userDrawn="1"/>
        </p:nvSpPr>
        <p:spPr>
          <a:xfrm>
            <a:off x="1767645" y="2499898"/>
            <a:ext cx="1348932" cy="134893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1">
            <a:extLst>
              <a:ext uri="{FF2B5EF4-FFF2-40B4-BE49-F238E27FC236}">
                <a16:creationId xmlns:a16="http://schemas.microsoft.com/office/drawing/2014/main" id="{07C77709-6817-4A4E-EADF-9A976F65D60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2010111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EFB78-BA4E-CF4D-BEF5-1F9D0B06FF8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80B13B2-2802-FF8A-124D-BA01F48F7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5" name="Title Line">
            <a:extLst>
              <a:ext uri="{FF2B5EF4-FFF2-40B4-BE49-F238E27FC236}">
                <a16:creationId xmlns:a16="http://schemas.microsoft.com/office/drawing/2014/main" id="{786EB5E6-1117-95D7-288F-0CFD5CBE90D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>
            <a:extLst>
              <a:ext uri="{FF2B5EF4-FFF2-40B4-BE49-F238E27FC236}">
                <a16:creationId xmlns:a16="http://schemas.microsoft.com/office/drawing/2014/main" id="{46138CE5-0EB2-861E-EEC8-82C9AABD6D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645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5F34A55-5882-B2DC-A04E-099576A3B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0" name="Circle with Glow-top">
            <a:extLst>
              <a:ext uri="{FF2B5EF4-FFF2-40B4-BE49-F238E27FC236}">
                <a16:creationId xmlns:a16="http://schemas.microsoft.com/office/drawing/2014/main" id="{38EBFEAC-935C-E0D0-FB81-6E77BCCDAD2B}"/>
              </a:ext>
            </a:extLst>
          </p:cNvPr>
          <p:cNvSpPr/>
          <p:nvPr userDrawn="1"/>
        </p:nvSpPr>
        <p:spPr>
          <a:xfrm>
            <a:off x="5150446" y="2499898"/>
            <a:ext cx="1348932" cy="1348931"/>
          </a:xfrm>
          <a:prstGeom prst="ellipse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Icon1">
            <a:extLst>
              <a:ext uri="{FF2B5EF4-FFF2-40B4-BE49-F238E27FC236}">
                <a16:creationId xmlns:a16="http://schemas.microsoft.com/office/drawing/2014/main" id="{97533916-14DF-43D0-B3B5-F9BF915987AF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392912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1415A9E9-BD49-A210-F4CD-5099F218D5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38271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DAD4D3B4-DD8B-9955-2069-265BC379B288}"/>
              </a:ext>
            </a:extLst>
          </p:cNvPr>
          <p:cNvSpPr/>
          <p:nvPr userDrawn="1"/>
        </p:nvSpPr>
        <p:spPr>
          <a:xfrm>
            <a:off x="8508898" y="2499898"/>
            <a:ext cx="1348932" cy="134893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1" name="Icon1">
            <a:extLst>
              <a:ext uri="{FF2B5EF4-FFF2-40B4-BE49-F238E27FC236}">
                <a16:creationId xmlns:a16="http://schemas.microsoft.com/office/drawing/2014/main" id="{EB4B492D-DB60-C2D1-9B8B-0239EA8E78B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51364" y="274236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C9BC0A36-E14A-81D8-C3FE-12320730F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8898" y="4091294"/>
            <a:ext cx="2556000" cy="2052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61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horizont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E04852CB-924D-04D7-2578-03351FD56861}"/>
              </a:ext>
            </a:extLst>
          </p:cNvPr>
          <p:cNvSpPr/>
          <p:nvPr userDrawn="1"/>
        </p:nvSpPr>
        <p:spPr>
          <a:xfrm>
            <a:off x="1767645" y="2112071"/>
            <a:ext cx="1224000" cy="12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971014BD-F5ED-CDB3-550E-21A86EECFE0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7645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1A5A4E-C3B1-D454-2098-480723775CC2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0C3E84DE-1B84-A64E-52C4-7D9896030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A55F33BC-8A02-9334-7BEB-E7E5893CD74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">
            <a:extLst>
              <a:ext uri="{FF2B5EF4-FFF2-40B4-BE49-F238E27FC236}">
                <a16:creationId xmlns:a16="http://schemas.microsoft.com/office/drawing/2014/main" id="{E4DF1D6E-0CE4-9F42-B9F3-CAC048290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4943" y="2130071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7DA1F4C-19AF-E1A4-2A6D-1BD1AC6D9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Circle with Glow-top">
            <a:extLst>
              <a:ext uri="{FF2B5EF4-FFF2-40B4-BE49-F238E27FC236}">
                <a16:creationId xmlns:a16="http://schemas.microsoft.com/office/drawing/2014/main" id="{B5DACE45-C99E-98DD-8F35-D232721FE267}"/>
              </a:ext>
            </a:extLst>
          </p:cNvPr>
          <p:cNvSpPr/>
          <p:nvPr userDrawn="1"/>
        </p:nvSpPr>
        <p:spPr>
          <a:xfrm>
            <a:off x="1767645" y="3651852"/>
            <a:ext cx="1224000" cy="12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Icon1">
            <a:extLst>
              <a:ext uri="{FF2B5EF4-FFF2-40B4-BE49-F238E27FC236}">
                <a16:creationId xmlns:a16="http://schemas.microsoft.com/office/drawing/2014/main" id="{BBFA0096-416D-38FC-8297-E9827593075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947645" y="383185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7" name="Text">
            <a:extLst>
              <a:ext uri="{FF2B5EF4-FFF2-40B4-BE49-F238E27FC236}">
                <a16:creationId xmlns:a16="http://schemas.microsoft.com/office/drawing/2014/main" id="{7408FCA9-56B9-C408-F266-00C4E690F1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4943" y="3651852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E162307F-98FA-36F5-F2A2-7FBBB4E3A5DD}"/>
              </a:ext>
            </a:extLst>
          </p:cNvPr>
          <p:cNvSpPr/>
          <p:nvPr userDrawn="1"/>
        </p:nvSpPr>
        <p:spPr>
          <a:xfrm>
            <a:off x="1767645" y="5155634"/>
            <a:ext cx="1224000" cy="12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Icon1">
            <a:extLst>
              <a:ext uri="{FF2B5EF4-FFF2-40B4-BE49-F238E27FC236}">
                <a16:creationId xmlns:a16="http://schemas.microsoft.com/office/drawing/2014/main" id="{D8BA8D2A-C4A9-83B0-AFB3-8FEBCE0632A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947645" y="533563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Text">
            <a:extLst>
              <a:ext uri="{FF2B5EF4-FFF2-40B4-BE49-F238E27FC236}">
                <a16:creationId xmlns:a16="http://schemas.microsoft.com/office/drawing/2014/main" id="{B3A71208-F45C-0E6B-0178-6E6BD0A8BD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4943" y="5173634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95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nHalf 2 text boxes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A5045B-B11F-493F-9DB8-256D20E6A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Background Shape">
            <a:extLst>
              <a:ext uri="{FF2B5EF4-FFF2-40B4-BE49-F238E27FC236}">
                <a16:creationId xmlns:a16="http://schemas.microsoft.com/office/drawing/2014/main" id="{1F4310E6-893A-9BF4-2B22-B35B56987421}"/>
              </a:ext>
            </a:extLst>
          </p:cNvPr>
          <p:cNvSpPr>
            <a:spLocks noChangeAspect="1"/>
          </p:cNvSpPr>
          <p:nvPr/>
        </p:nvSpPr>
        <p:spPr>
          <a:xfrm flipH="1">
            <a:off x="-1373564" y="203684"/>
            <a:ext cx="8964524" cy="8964524"/>
          </a:xfrm>
          <a:prstGeom prst="teardrop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C2837B-8689-98B9-A344-2CBF07687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28832" y="3102706"/>
            <a:ext cx="12849664" cy="49452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123B9C-8350-E9B4-731C-13D312758559}"/>
              </a:ext>
            </a:extLst>
          </p:cNvPr>
          <p:cNvSpPr>
            <a:spLocks noChangeAspect="1"/>
          </p:cNvSpPr>
          <p:nvPr userDrawn="1"/>
        </p:nvSpPr>
        <p:spPr>
          <a:xfrm>
            <a:off x="11440805" y="611787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F35ABA0-4F47-491F-9F60-95C86C574E21}" type="slidenum">
              <a:rPr lang="en-US" sz="1800" smtClean="0">
                <a:solidFill>
                  <a:schemeClr val="tx1"/>
                </a:solidFill>
                <a:latin typeface="+mj-lt"/>
              </a:rPr>
              <a:pPr algn="ctr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256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+ horizont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E04852CB-924D-04D7-2578-03351FD56861}"/>
              </a:ext>
            </a:extLst>
          </p:cNvPr>
          <p:cNvSpPr/>
          <p:nvPr userDrawn="1"/>
        </p:nvSpPr>
        <p:spPr>
          <a:xfrm>
            <a:off x="1767645" y="2112071"/>
            <a:ext cx="1224000" cy="1224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971014BD-F5ED-CDB3-550E-21A86EECFE0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7645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1A5A4E-C3B1-D454-2098-480723775CC2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0C3E84DE-1B84-A64E-52C4-7D9896030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A55F33BC-8A02-9334-7BEB-E7E5893CD74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">
            <a:extLst>
              <a:ext uri="{FF2B5EF4-FFF2-40B4-BE49-F238E27FC236}">
                <a16:creationId xmlns:a16="http://schemas.microsoft.com/office/drawing/2014/main" id="{E4DF1D6E-0CE4-9F42-B9F3-CAC048290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4943" y="2130071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7DA1F4C-19AF-E1A4-2A6D-1BD1AC6D9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Circle with Glow-top">
            <a:extLst>
              <a:ext uri="{FF2B5EF4-FFF2-40B4-BE49-F238E27FC236}">
                <a16:creationId xmlns:a16="http://schemas.microsoft.com/office/drawing/2014/main" id="{B5DACE45-C99E-98DD-8F35-D232721FE267}"/>
              </a:ext>
            </a:extLst>
          </p:cNvPr>
          <p:cNvSpPr/>
          <p:nvPr userDrawn="1"/>
        </p:nvSpPr>
        <p:spPr>
          <a:xfrm>
            <a:off x="1767645" y="3651852"/>
            <a:ext cx="1224000" cy="1224000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3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Icon1">
            <a:extLst>
              <a:ext uri="{FF2B5EF4-FFF2-40B4-BE49-F238E27FC236}">
                <a16:creationId xmlns:a16="http://schemas.microsoft.com/office/drawing/2014/main" id="{BBFA0096-416D-38FC-8297-E9827593075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947645" y="383185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7" name="Text">
            <a:extLst>
              <a:ext uri="{FF2B5EF4-FFF2-40B4-BE49-F238E27FC236}">
                <a16:creationId xmlns:a16="http://schemas.microsoft.com/office/drawing/2014/main" id="{7408FCA9-56B9-C408-F266-00C4E690F1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4943" y="3651852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E162307F-98FA-36F5-F2A2-7FBBB4E3A5DD}"/>
              </a:ext>
            </a:extLst>
          </p:cNvPr>
          <p:cNvSpPr/>
          <p:nvPr userDrawn="1"/>
        </p:nvSpPr>
        <p:spPr>
          <a:xfrm>
            <a:off x="1767645" y="5155634"/>
            <a:ext cx="1224000" cy="12240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Icon1">
            <a:extLst>
              <a:ext uri="{FF2B5EF4-FFF2-40B4-BE49-F238E27FC236}">
                <a16:creationId xmlns:a16="http://schemas.microsoft.com/office/drawing/2014/main" id="{D8BA8D2A-C4A9-83B0-AFB3-8FEBCE0632A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947645" y="533563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Text">
            <a:extLst>
              <a:ext uri="{FF2B5EF4-FFF2-40B4-BE49-F238E27FC236}">
                <a16:creationId xmlns:a16="http://schemas.microsoft.com/office/drawing/2014/main" id="{B3A71208-F45C-0E6B-0178-6E6BD0A8BD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4943" y="5173634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86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cons + horizont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E04852CB-924D-04D7-2578-03351FD56861}"/>
              </a:ext>
            </a:extLst>
          </p:cNvPr>
          <p:cNvSpPr/>
          <p:nvPr userDrawn="1"/>
        </p:nvSpPr>
        <p:spPr>
          <a:xfrm>
            <a:off x="1767645" y="2112071"/>
            <a:ext cx="1224000" cy="12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971014BD-F5ED-CDB3-550E-21A86EECFE0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7645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1A5A4E-C3B1-D454-2098-480723775CC2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0C3E84DE-1B84-A64E-52C4-7D9896030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A55F33BC-8A02-9334-7BEB-E7E5893CD74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">
            <a:extLst>
              <a:ext uri="{FF2B5EF4-FFF2-40B4-BE49-F238E27FC236}">
                <a16:creationId xmlns:a16="http://schemas.microsoft.com/office/drawing/2014/main" id="{E4DF1D6E-0CE4-9F42-B9F3-CAC048290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4943" y="2130071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7DA1F4C-19AF-E1A4-2A6D-1BD1AC6D9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Circle with Glow-top">
            <a:extLst>
              <a:ext uri="{FF2B5EF4-FFF2-40B4-BE49-F238E27FC236}">
                <a16:creationId xmlns:a16="http://schemas.microsoft.com/office/drawing/2014/main" id="{B5DACE45-C99E-98DD-8F35-D232721FE267}"/>
              </a:ext>
            </a:extLst>
          </p:cNvPr>
          <p:cNvSpPr/>
          <p:nvPr userDrawn="1"/>
        </p:nvSpPr>
        <p:spPr>
          <a:xfrm>
            <a:off x="1767645" y="3651852"/>
            <a:ext cx="1224000" cy="12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Icon1">
            <a:extLst>
              <a:ext uri="{FF2B5EF4-FFF2-40B4-BE49-F238E27FC236}">
                <a16:creationId xmlns:a16="http://schemas.microsoft.com/office/drawing/2014/main" id="{BBFA0096-416D-38FC-8297-E9827593075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947645" y="383185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7" name="Text">
            <a:extLst>
              <a:ext uri="{FF2B5EF4-FFF2-40B4-BE49-F238E27FC236}">
                <a16:creationId xmlns:a16="http://schemas.microsoft.com/office/drawing/2014/main" id="{7408FCA9-56B9-C408-F266-00C4E690F1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4943" y="3651852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E162307F-98FA-36F5-F2A2-7FBBB4E3A5DD}"/>
              </a:ext>
            </a:extLst>
          </p:cNvPr>
          <p:cNvSpPr/>
          <p:nvPr userDrawn="1"/>
        </p:nvSpPr>
        <p:spPr>
          <a:xfrm>
            <a:off x="1767645" y="5155634"/>
            <a:ext cx="1224000" cy="12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Icon1">
            <a:extLst>
              <a:ext uri="{FF2B5EF4-FFF2-40B4-BE49-F238E27FC236}">
                <a16:creationId xmlns:a16="http://schemas.microsoft.com/office/drawing/2014/main" id="{D8BA8D2A-C4A9-83B0-AFB3-8FEBCE0632A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947645" y="533563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Text">
            <a:extLst>
              <a:ext uri="{FF2B5EF4-FFF2-40B4-BE49-F238E27FC236}">
                <a16:creationId xmlns:a16="http://schemas.microsoft.com/office/drawing/2014/main" id="{B3A71208-F45C-0E6B-0178-6E6BD0A8BD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4943" y="5173634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29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horizontal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EF062265-EA8C-19D1-E46C-C07AEF42054C}"/>
              </a:ext>
            </a:extLst>
          </p:cNvPr>
          <p:cNvSpPr/>
          <p:nvPr userDrawn="1"/>
        </p:nvSpPr>
        <p:spPr>
          <a:xfrm>
            <a:off x="1767645" y="2112071"/>
            <a:ext cx="1224000" cy="122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2FB23E18-B84E-CB8A-6664-EC0D5EC5621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7645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7EC6F6-48E3-A7ED-6650-35C8C30F8587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9EBA8EEE-7D63-2C15-6221-9A049A370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B73D0223-72DF-1357-0C6C-F68FC1B0E63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>
            <a:extLst>
              <a:ext uri="{FF2B5EF4-FFF2-40B4-BE49-F238E27FC236}">
                <a16:creationId xmlns:a16="http://schemas.microsoft.com/office/drawing/2014/main" id="{599F8BC0-2AFB-DAC9-1BF1-852E7E829C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4943" y="2130071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15D367A-E9DC-9F43-2EDF-FF5112330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19" name="Circle with Glow-top">
            <a:extLst>
              <a:ext uri="{FF2B5EF4-FFF2-40B4-BE49-F238E27FC236}">
                <a16:creationId xmlns:a16="http://schemas.microsoft.com/office/drawing/2014/main" id="{27923AA6-8567-200C-600A-F37312A22877}"/>
              </a:ext>
            </a:extLst>
          </p:cNvPr>
          <p:cNvSpPr/>
          <p:nvPr userDrawn="1"/>
        </p:nvSpPr>
        <p:spPr>
          <a:xfrm>
            <a:off x="1767645" y="3651852"/>
            <a:ext cx="1224000" cy="122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Icon1">
            <a:extLst>
              <a:ext uri="{FF2B5EF4-FFF2-40B4-BE49-F238E27FC236}">
                <a16:creationId xmlns:a16="http://schemas.microsoft.com/office/drawing/2014/main" id="{8A95F0E4-38E8-24AD-5C8B-BFED26CB93F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947645" y="383185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07C4BCBD-F500-3E52-7977-A52913F62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4943" y="3651852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Circle with Glow-top">
            <a:extLst>
              <a:ext uri="{FF2B5EF4-FFF2-40B4-BE49-F238E27FC236}">
                <a16:creationId xmlns:a16="http://schemas.microsoft.com/office/drawing/2014/main" id="{DFCD6649-05C1-7D1D-E490-8EB050F45112}"/>
              </a:ext>
            </a:extLst>
          </p:cNvPr>
          <p:cNvSpPr/>
          <p:nvPr userDrawn="1"/>
        </p:nvSpPr>
        <p:spPr>
          <a:xfrm>
            <a:off x="1767645" y="5155634"/>
            <a:ext cx="1224000" cy="122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Icon1">
            <a:extLst>
              <a:ext uri="{FF2B5EF4-FFF2-40B4-BE49-F238E27FC236}">
                <a16:creationId xmlns:a16="http://schemas.microsoft.com/office/drawing/2014/main" id="{E0CE772E-1EB4-D6E1-0967-D1BED0D16359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947645" y="533563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9EB9C076-65BE-CC0C-95AE-879CDA0F7C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4943" y="5173634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212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cons + horizont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E04852CB-924D-04D7-2578-03351FD56861}"/>
              </a:ext>
            </a:extLst>
          </p:cNvPr>
          <p:cNvSpPr/>
          <p:nvPr userDrawn="1"/>
        </p:nvSpPr>
        <p:spPr>
          <a:xfrm>
            <a:off x="1767645" y="2112071"/>
            <a:ext cx="1224000" cy="1224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971014BD-F5ED-CDB3-550E-21A86EECFE0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7645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1A5A4E-C3B1-D454-2098-480723775CC2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0C3E84DE-1B84-A64E-52C4-7D9896030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9" name="Title Line">
            <a:extLst>
              <a:ext uri="{FF2B5EF4-FFF2-40B4-BE49-F238E27FC236}">
                <a16:creationId xmlns:a16="http://schemas.microsoft.com/office/drawing/2014/main" id="{A55F33BC-8A02-9334-7BEB-E7E5893CD74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">
            <a:extLst>
              <a:ext uri="{FF2B5EF4-FFF2-40B4-BE49-F238E27FC236}">
                <a16:creationId xmlns:a16="http://schemas.microsoft.com/office/drawing/2014/main" id="{E4DF1D6E-0CE4-9F42-B9F3-CAC048290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4943" y="2130071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7DA1F4C-19AF-E1A4-2A6D-1BD1AC6D9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Circle with Glow-top">
            <a:extLst>
              <a:ext uri="{FF2B5EF4-FFF2-40B4-BE49-F238E27FC236}">
                <a16:creationId xmlns:a16="http://schemas.microsoft.com/office/drawing/2014/main" id="{B5DACE45-C99E-98DD-8F35-D232721FE267}"/>
              </a:ext>
            </a:extLst>
          </p:cNvPr>
          <p:cNvSpPr/>
          <p:nvPr userDrawn="1"/>
        </p:nvSpPr>
        <p:spPr>
          <a:xfrm>
            <a:off x="1767645" y="3651852"/>
            <a:ext cx="1224000" cy="1224000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3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Icon1">
            <a:extLst>
              <a:ext uri="{FF2B5EF4-FFF2-40B4-BE49-F238E27FC236}">
                <a16:creationId xmlns:a16="http://schemas.microsoft.com/office/drawing/2014/main" id="{BBFA0096-416D-38FC-8297-E9827593075D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947645" y="3831852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7" name="Text">
            <a:extLst>
              <a:ext uri="{FF2B5EF4-FFF2-40B4-BE49-F238E27FC236}">
                <a16:creationId xmlns:a16="http://schemas.microsoft.com/office/drawing/2014/main" id="{7408FCA9-56B9-C408-F266-00C4E690F1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4943" y="3651852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Circle with Glow-top">
            <a:extLst>
              <a:ext uri="{FF2B5EF4-FFF2-40B4-BE49-F238E27FC236}">
                <a16:creationId xmlns:a16="http://schemas.microsoft.com/office/drawing/2014/main" id="{E162307F-98FA-36F5-F2A2-7FBBB4E3A5DD}"/>
              </a:ext>
            </a:extLst>
          </p:cNvPr>
          <p:cNvSpPr/>
          <p:nvPr userDrawn="1"/>
        </p:nvSpPr>
        <p:spPr>
          <a:xfrm>
            <a:off x="1767645" y="5155634"/>
            <a:ext cx="1224000" cy="12240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Icon1">
            <a:extLst>
              <a:ext uri="{FF2B5EF4-FFF2-40B4-BE49-F238E27FC236}">
                <a16:creationId xmlns:a16="http://schemas.microsoft.com/office/drawing/2014/main" id="{D8BA8D2A-C4A9-83B0-AFB3-8FEBCE0632A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947645" y="5335634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Text">
            <a:extLst>
              <a:ext uri="{FF2B5EF4-FFF2-40B4-BE49-F238E27FC236}">
                <a16:creationId xmlns:a16="http://schemas.microsoft.com/office/drawing/2014/main" id="{B3A71208-F45C-0E6B-0178-6E6BD0A8BD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4943" y="5173634"/>
            <a:ext cx="8401119" cy="1188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04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27A60A8-C209-F416-6DC0-4A9106E881FB}"/>
              </a:ext>
            </a:extLst>
          </p:cNvPr>
          <p:cNvSpPr/>
          <p:nvPr userDrawn="1"/>
        </p:nvSpPr>
        <p:spPr>
          <a:xfrm>
            <a:off x="0" y="203684"/>
            <a:ext cx="9071810" cy="6654316"/>
          </a:xfrm>
          <a:custGeom>
            <a:avLst/>
            <a:gdLst>
              <a:gd name="connsiteX0" fmla="*/ 0 w 9071810"/>
              <a:gd name="connsiteY0" fmla="*/ 0 h 6654316"/>
              <a:gd name="connsiteX1" fmla="*/ 4281878 w 9071810"/>
              <a:gd name="connsiteY1" fmla="*/ 0 h 6654316"/>
              <a:gd name="connsiteX2" fmla="*/ 9071810 w 9071810"/>
              <a:gd name="connsiteY2" fmla="*/ 4789932 h 6654316"/>
              <a:gd name="connsiteX3" fmla="*/ 8781158 w 9071810"/>
              <a:gd name="connsiteY3" fmla="*/ 6436871 h 6654316"/>
              <a:gd name="connsiteX4" fmla="*/ 8695422 w 9071810"/>
              <a:gd name="connsiteY4" fmla="*/ 6654316 h 6654316"/>
              <a:gd name="connsiteX5" fmla="*/ 0 w 9071810"/>
              <a:gd name="connsiteY5" fmla="*/ 6654316 h 6654316"/>
              <a:gd name="connsiteX6" fmla="*/ 0 w 907181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810" h="6654316">
                <a:moveTo>
                  <a:pt x="0" y="0"/>
                </a:moveTo>
                <a:lnTo>
                  <a:pt x="4281878" y="0"/>
                </a:lnTo>
                <a:cubicBezTo>
                  <a:pt x="6927284" y="0"/>
                  <a:pt x="9071810" y="2144526"/>
                  <a:pt x="9071810" y="4789932"/>
                </a:cubicBezTo>
                <a:cubicBezTo>
                  <a:pt x="9071810" y="5368614"/>
                  <a:pt x="8969191" y="5923329"/>
                  <a:pt x="8781158" y="6436871"/>
                </a:cubicBezTo>
                <a:lnTo>
                  <a:pt x="869542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91C72738-16E2-B4CC-4DCB-9F0A8A89F3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64528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2BA57F70-A7E7-8662-83D2-ED719EFE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4" name="Title Line">
            <a:extLst>
              <a:ext uri="{FF2B5EF4-FFF2-40B4-BE49-F238E27FC236}">
                <a16:creationId xmlns:a16="http://schemas.microsoft.com/office/drawing/2014/main" id="{1AED20DC-ABAB-61E3-B407-4F7275D1437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D42032A1-0841-7341-0534-85D33A48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38" name="Text">
            <a:extLst>
              <a:ext uri="{FF2B5EF4-FFF2-40B4-BE49-F238E27FC236}">
                <a16:creationId xmlns:a16="http://schemas.microsoft.com/office/drawing/2014/main" id="{73DD6794-F627-1727-8F2D-BD8102B6F4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41763" y="2243471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73A5811E-6D33-0CA1-3039-08C0B7886D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1763" y="3608945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4E2131EC-EE93-EFFB-DE96-9BFDB4400C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1763" y="4974419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ircle with Glow-top">
            <a:extLst>
              <a:ext uri="{FF2B5EF4-FFF2-40B4-BE49-F238E27FC236}">
                <a16:creationId xmlns:a16="http://schemas.microsoft.com/office/drawing/2014/main" id="{4ABF76F5-4C2D-C6C0-14DE-58FA7069C2CB}"/>
              </a:ext>
            </a:extLst>
          </p:cNvPr>
          <p:cNvSpPr/>
          <p:nvPr userDrawn="1"/>
        </p:nvSpPr>
        <p:spPr>
          <a:xfrm>
            <a:off x="515938" y="2112071"/>
            <a:ext cx="1224000" cy="12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Icon1">
            <a:extLst>
              <a:ext uri="{FF2B5EF4-FFF2-40B4-BE49-F238E27FC236}">
                <a16:creationId xmlns:a16="http://schemas.microsoft.com/office/drawing/2014/main" id="{F12E84D6-418B-7F95-0B1E-4586574368E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95938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73A39259-91A1-9385-1EAC-702A2BD99B29}"/>
              </a:ext>
            </a:extLst>
          </p:cNvPr>
          <p:cNvSpPr/>
          <p:nvPr userDrawn="1"/>
        </p:nvSpPr>
        <p:spPr>
          <a:xfrm>
            <a:off x="515938" y="3477545"/>
            <a:ext cx="1224000" cy="12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69B0D603-F164-14EE-FCC9-6D2878412D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5938" y="365754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-top">
            <a:extLst>
              <a:ext uri="{FF2B5EF4-FFF2-40B4-BE49-F238E27FC236}">
                <a16:creationId xmlns:a16="http://schemas.microsoft.com/office/drawing/2014/main" id="{E259A4D1-EF25-7317-6761-7966AD38EF86}"/>
              </a:ext>
            </a:extLst>
          </p:cNvPr>
          <p:cNvSpPr/>
          <p:nvPr userDrawn="1"/>
        </p:nvSpPr>
        <p:spPr>
          <a:xfrm>
            <a:off x="515938" y="4843019"/>
            <a:ext cx="1224000" cy="12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Icon1">
            <a:extLst>
              <a:ext uri="{FF2B5EF4-FFF2-40B4-BE49-F238E27FC236}">
                <a16:creationId xmlns:a16="http://schemas.microsoft.com/office/drawing/2014/main" id="{E0DF2A3C-6CDE-9AD2-2971-ADEAE43298D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95938" y="502301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90932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27A60A8-C209-F416-6DC0-4A9106E881FB}"/>
              </a:ext>
            </a:extLst>
          </p:cNvPr>
          <p:cNvSpPr/>
          <p:nvPr userDrawn="1"/>
        </p:nvSpPr>
        <p:spPr>
          <a:xfrm>
            <a:off x="0" y="203684"/>
            <a:ext cx="9071810" cy="6654316"/>
          </a:xfrm>
          <a:custGeom>
            <a:avLst/>
            <a:gdLst>
              <a:gd name="connsiteX0" fmla="*/ 0 w 9071810"/>
              <a:gd name="connsiteY0" fmla="*/ 0 h 6654316"/>
              <a:gd name="connsiteX1" fmla="*/ 4281878 w 9071810"/>
              <a:gd name="connsiteY1" fmla="*/ 0 h 6654316"/>
              <a:gd name="connsiteX2" fmla="*/ 9071810 w 9071810"/>
              <a:gd name="connsiteY2" fmla="*/ 4789932 h 6654316"/>
              <a:gd name="connsiteX3" fmla="*/ 8781158 w 9071810"/>
              <a:gd name="connsiteY3" fmla="*/ 6436871 h 6654316"/>
              <a:gd name="connsiteX4" fmla="*/ 8695422 w 9071810"/>
              <a:gd name="connsiteY4" fmla="*/ 6654316 h 6654316"/>
              <a:gd name="connsiteX5" fmla="*/ 0 w 9071810"/>
              <a:gd name="connsiteY5" fmla="*/ 6654316 h 6654316"/>
              <a:gd name="connsiteX6" fmla="*/ 0 w 907181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810" h="6654316">
                <a:moveTo>
                  <a:pt x="0" y="0"/>
                </a:moveTo>
                <a:lnTo>
                  <a:pt x="4281878" y="0"/>
                </a:lnTo>
                <a:cubicBezTo>
                  <a:pt x="6927284" y="0"/>
                  <a:pt x="9071810" y="2144526"/>
                  <a:pt x="9071810" y="4789932"/>
                </a:cubicBezTo>
                <a:cubicBezTo>
                  <a:pt x="9071810" y="5368614"/>
                  <a:pt x="8969191" y="5923329"/>
                  <a:pt x="8781158" y="6436871"/>
                </a:cubicBezTo>
                <a:lnTo>
                  <a:pt x="869542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91C72738-16E2-B4CC-4DCB-9F0A8A89F3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64528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2BA57F70-A7E7-8662-83D2-ED719EFE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4" name="Title Line">
            <a:extLst>
              <a:ext uri="{FF2B5EF4-FFF2-40B4-BE49-F238E27FC236}">
                <a16:creationId xmlns:a16="http://schemas.microsoft.com/office/drawing/2014/main" id="{1AED20DC-ABAB-61E3-B407-4F7275D1437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D42032A1-0841-7341-0534-85D33A48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38" name="Text">
            <a:extLst>
              <a:ext uri="{FF2B5EF4-FFF2-40B4-BE49-F238E27FC236}">
                <a16:creationId xmlns:a16="http://schemas.microsoft.com/office/drawing/2014/main" id="{73DD6794-F627-1727-8F2D-BD8102B6F4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41763" y="2243471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73A5811E-6D33-0CA1-3039-08C0B7886D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1763" y="3608945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4E2131EC-EE93-EFFB-DE96-9BFDB4400C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1763" y="4974419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ircle with Glow-top">
            <a:extLst>
              <a:ext uri="{FF2B5EF4-FFF2-40B4-BE49-F238E27FC236}">
                <a16:creationId xmlns:a16="http://schemas.microsoft.com/office/drawing/2014/main" id="{4ABF76F5-4C2D-C6C0-14DE-58FA7069C2CB}"/>
              </a:ext>
            </a:extLst>
          </p:cNvPr>
          <p:cNvSpPr/>
          <p:nvPr userDrawn="1"/>
        </p:nvSpPr>
        <p:spPr>
          <a:xfrm>
            <a:off x="515938" y="2112071"/>
            <a:ext cx="1224000" cy="1224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Icon1">
            <a:extLst>
              <a:ext uri="{FF2B5EF4-FFF2-40B4-BE49-F238E27FC236}">
                <a16:creationId xmlns:a16="http://schemas.microsoft.com/office/drawing/2014/main" id="{F12E84D6-418B-7F95-0B1E-4586574368E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95938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73A39259-91A1-9385-1EAC-702A2BD99B29}"/>
              </a:ext>
            </a:extLst>
          </p:cNvPr>
          <p:cNvSpPr/>
          <p:nvPr userDrawn="1"/>
        </p:nvSpPr>
        <p:spPr>
          <a:xfrm>
            <a:off x="515938" y="3477545"/>
            <a:ext cx="1224000" cy="12240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69B0D603-F164-14EE-FCC9-6D2878412D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5938" y="365754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-top">
            <a:extLst>
              <a:ext uri="{FF2B5EF4-FFF2-40B4-BE49-F238E27FC236}">
                <a16:creationId xmlns:a16="http://schemas.microsoft.com/office/drawing/2014/main" id="{E259A4D1-EF25-7317-6761-7966AD38EF86}"/>
              </a:ext>
            </a:extLst>
          </p:cNvPr>
          <p:cNvSpPr/>
          <p:nvPr userDrawn="1"/>
        </p:nvSpPr>
        <p:spPr>
          <a:xfrm>
            <a:off x="515938" y="4843019"/>
            <a:ext cx="1224000" cy="1224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Icon1">
            <a:extLst>
              <a:ext uri="{FF2B5EF4-FFF2-40B4-BE49-F238E27FC236}">
                <a16:creationId xmlns:a16="http://schemas.microsoft.com/office/drawing/2014/main" id="{E0DF2A3C-6CDE-9AD2-2971-ADEAE43298D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95938" y="502301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648215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27A60A8-C209-F416-6DC0-4A9106E881FB}"/>
              </a:ext>
            </a:extLst>
          </p:cNvPr>
          <p:cNvSpPr/>
          <p:nvPr userDrawn="1"/>
        </p:nvSpPr>
        <p:spPr>
          <a:xfrm>
            <a:off x="0" y="203684"/>
            <a:ext cx="9071810" cy="6654316"/>
          </a:xfrm>
          <a:custGeom>
            <a:avLst/>
            <a:gdLst>
              <a:gd name="connsiteX0" fmla="*/ 0 w 9071810"/>
              <a:gd name="connsiteY0" fmla="*/ 0 h 6654316"/>
              <a:gd name="connsiteX1" fmla="*/ 4281878 w 9071810"/>
              <a:gd name="connsiteY1" fmla="*/ 0 h 6654316"/>
              <a:gd name="connsiteX2" fmla="*/ 9071810 w 9071810"/>
              <a:gd name="connsiteY2" fmla="*/ 4789932 h 6654316"/>
              <a:gd name="connsiteX3" fmla="*/ 8781158 w 9071810"/>
              <a:gd name="connsiteY3" fmla="*/ 6436871 h 6654316"/>
              <a:gd name="connsiteX4" fmla="*/ 8695422 w 9071810"/>
              <a:gd name="connsiteY4" fmla="*/ 6654316 h 6654316"/>
              <a:gd name="connsiteX5" fmla="*/ 0 w 9071810"/>
              <a:gd name="connsiteY5" fmla="*/ 6654316 h 6654316"/>
              <a:gd name="connsiteX6" fmla="*/ 0 w 907181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810" h="6654316">
                <a:moveTo>
                  <a:pt x="0" y="0"/>
                </a:moveTo>
                <a:lnTo>
                  <a:pt x="4281878" y="0"/>
                </a:lnTo>
                <a:cubicBezTo>
                  <a:pt x="6927284" y="0"/>
                  <a:pt x="9071810" y="2144526"/>
                  <a:pt x="9071810" y="4789932"/>
                </a:cubicBezTo>
                <a:cubicBezTo>
                  <a:pt x="9071810" y="5368614"/>
                  <a:pt x="8969191" y="5923329"/>
                  <a:pt x="8781158" y="6436871"/>
                </a:cubicBezTo>
                <a:lnTo>
                  <a:pt x="869542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91C72738-16E2-B4CC-4DCB-9F0A8A89F3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64528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2BA57F70-A7E7-8662-83D2-ED719EFE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4" name="Title Line">
            <a:extLst>
              <a:ext uri="{FF2B5EF4-FFF2-40B4-BE49-F238E27FC236}">
                <a16:creationId xmlns:a16="http://schemas.microsoft.com/office/drawing/2014/main" id="{1AED20DC-ABAB-61E3-B407-4F7275D1437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D42032A1-0841-7341-0534-85D33A48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38" name="Text">
            <a:extLst>
              <a:ext uri="{FF2B5EF4-FFF2-40B4-BE49-F238E27FC236}">
                <a16:creationId xmlns:a16="http://schemas.microsoft.com/office/drawing/2014/main" id="{73DD6794-F627-1727-8F2D-BD8102B6F4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41763" y="2243471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73A5811E-6D33-0CA1-3039-08C0B7886D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1763" y="3608945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4E2131EC-EE93-EFFB-DE96-9BFDB4400C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1763" y="4974419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ircle with Glow-top">
            <a:extLst>
              <a:ext uri="{FF2B5EF4-FFF2-40B4-BE49-F238E27FC236}">
                <a16:creationId xmlns:a16="http://schemas.microsoft.com/office/drawing/2014/main" id="{4ABF76F5-4C2D-C6C0-14DE-58FA7069C2CB}"/>
              </a:ext>
            </a:extLst>
          </p:cNvPr>
          <p:cNvSpPr/>
          <p:nvPr userDrawn="1"/>
        </p:nvSpPr>
        <p:spPr>
          <a:xfrm>
            <a:off x="515938" y="2112071"/>
            <a:ext cx="1224000" cy="12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Icon1">
            <a:extLst>
              <a:ext uri="{FF2B5EF4-FFF2-40B4-BE49-F238E27FC236}">
                <a16:creationId xmlns:a16="http://schemas.microsoft.com/office/drawing/2014/main" id="{F12E84D6-418B-7F95-0B1E-4586574368E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95938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73A39259-91A1-9385-1EAC-702A2BD99B29}"/>
              </a:ext>
            </a:extLst>
          </p:cNvPr>
          <p:cNvSpPr/>
          <p:nvPr userDrawn="1"/>
        </p:nvSpPr>
        <p:spPr>
          <a:xfrm>
            <a:off x="515938" y="3477545"/>
            <a:ext cx="1224000" cy="12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69B0D603-F164-14EE-FCC9-6D2878412D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5938" y="365754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-top">
            <a:extLst>
              <a:ext uri="{FF2B5EF4-FFF2-40B4-BE49-F238E27FC236}">
                <a16:creationId xmlns:a16="http://schemas.microsoft.com/office/drawing/2014/main" id="{E259A4D1-EF25-7317-6761-7966AD38EF86}"/>
              </a:ext>
            </a:extLst>
          </p:cNvPr>
          <p:cNvSpPr/>
          <p:nvPr userDrawn="1"/>
        </p:nvSpPr>
        <p:spPr>
          <a:xfrm>
            <a:off x="515938" y="4843019"/>
            <a:ext cx="1224000" cy="12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Icon1">
            <a:extLst>
              <a:ext uri="{FF2B5EF4-FFF2-40B4-BE49-F238E27FC236}">
                <a16:creationId xmlns:a16="http://schemas.microsoft.com/office/drawing/2014/main" id="{E0DF2A3C-6CDE-9AD2-2971-ADEAE43298D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95938" y="502301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88887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5E4ABAD-42F7-8AA9-D7BA-114AF26EA358}"/>
              </a:ext>
            </a:extLst>
          </p:cNvPr>
          <p:cNvSpPr/>
          <p:nvPr userDrawn="1"/>
        </p:nvSpPr>
        <p:spPr>
          <a:xfrm>
            <a:off x="0" y="203684"/>
            <a:ext cx="9071810" cy="6654316"/>
          </a:xfrm>
          <a:custGeom>
            <a:avLst/>
            <a:gdLst>
              <a:gd name="connsiteX0" fmla="*/ 0 w 9071810"/>
              <a:gd name="connsiteY0" fmla="*/ 0 h 6654316"/>
              <a:gd name="connsiteX1" fmla="*/ 4281878 w 9071810"/>
              <a:gd name="connsiteY1" fmla="*/ 0 h 6654316"/>
              <a:gd name="connsiteX2" fmla="*/ 9071810 w 9071810"/>
              <a:gd name="connsiteY2" fmla="*/ 4789932 h 6654316"/>
              <a:gd name="connsiteX3" fmla="*/ 8781158 w 9071810"/>
              <a:gd name="connsiteY3" fmla="*/ 6436871 h 6654316"/>
              <a:gd name="connsiteX4" fmla="*/ 8695422 w 9071810"/>
              <a:gd name="connsiteY4" fmla="*/ 6654316 h 6654316"/>
              <a:gd name="connsiteX5" fmla="*/ 0 w 9071810"/>
              <a:gd name="connsiteY5" fmla="*/ 6654316 h 6654316"/>
              <a:gd name="connsiteX6" fmla="*/ 0 w 907181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810" h="6654316">
                <a:moveTo>
                  <a:pt x="0" y="0"/>
                </a:moveTo>
                <a:lnTo>
                  <a:pt x="4281878" y="0"/>
                </a:lnTo>
                <a:cubicBezTo>
                  <a:pt x="6927284" y="0"/>
                  <a:pt x="9071810" y="2144526"/>
                  <a:pt x="9071810" y="4789932"/>
                </a:cubicBezTo>
                <a:cubicBezTo>
                  <a:pt x="9071810" y="5368614"/>
                  <a:pt x="8969191" y="5923329"/>
                  <a:pt x="8781158" y="6436871"/>
                </a:cubicBezTo>
                <a:lnTo>
                  <a:pt x="869542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9" name="Text">
            <a:extLst>
              <a:ext uri="{FF2B5EF4-FFF2-40B4-BE49-F238E27FC236}">
                <a16:creationId xmlns:a16="http://schemas.microsoft.com/office/drawing/2014/main" id="{A764F63B-757C-4158-D869-099DFB7AD6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64528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D94FE21A-39BD-5CCD-A7A6-E6487BD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6" name="Title Line">
            <a:extLst>
              <a:ext uri="{FF2B5EF4-FFF2-40B4-BE49-F238E27FC236}">
                <a16:creationId xmlns:a16="http://schemas.microsoft.com/office/drawing/2014/main" id="{6D971667-3E7F-7B3B-AE90-75826E00B85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1A22A5A5-0084-F6B5-2170-02C7B80E9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28" name="Text">
            <a:extLst>
              <a:ext uri="{FF2B5EF4-FFF2-40B4-BE49-F238E27FC236}">
                <a16:creationId xmlns:a16="http://schemas.microsoft.com/office/drawing/2014/main" id="{B9B2A6AA-119E-B22E-7128-A81429F0B0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41763" y="2243471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18C4661C-2A92-E260-11E5-1162808E9C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1763" y="3608945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EB172ED0-116A-B32A-D089-09B22B9E5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1763" y="4974419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1" name="Circle with Glow-top">
            <a:extLst>
              <a:ext uri="{FF2B5EF4-FFF2-40B4-BE49-F238E27FC236}">
                <a16:creationId xmlns:a16="http://schemas.microsoft.com/office/drawing/2014/main" id="{93402237-BF28-142F-E7DB-E865A30FB0F5}"/>
              </a:ext>
            </a:extLst>
          </p:cNvPr>
          <p:cNvSpPr/>
          <p:nvPr userDrawn="1"/>
        </p:nvSpPr>
        <p:spPr>
          <a:xfrm>
            <a:off x="515938" y="2112071"/>
            <a:ext cx="1224000" cy="122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1">
            <a:extLst>
              <a:ext uri="{FF2B5EF4-FFF2-40B4-BE49-F238E27FC236}">
                <a16:creationId xmlns:a16="http://schemas.microsoft.com/office/drawing/2014/main" id="{38058288-641C-D1DA-CADF-C16B9E8570EF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95938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Circle with Glow-top">
            <a:extLst>
              <a:ext uri="{FF2B5EF4-FFF2-40B4-BE49-F238E27FC236}">
                <a16:creationId xmlns:a16="http://schemas.microsoft.com/office/drawing/2014/main" id="{B2483668-1A09-AF06-1EC5-9E35BD267012}"/>
              </a:ext>
            </a:extLst>
          </p:cNvPr>
          <p:cNvSpPr/>
          <p:nvPr userDrawn="1"/>
        </p:nvSpPr>
        <p:spPr>
          <a:xfrm>
            <a:off x="515938" y="3477545"/>
            <a:ext cx="1224000" cy="122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Icon1">
            <a:extLst>
              <a:ext uri="{FF2B5EF4-FFF2-40B4-BE49-F238E27FC236}">
                <a16:creationId xmlns:a16="http://schemas.microsoft.com/office/drawing/2014/main" id="{0B065668-77F4-34D5-9D92-DD3D44E22B8A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5938" y="365754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5" name="Circle with Glow-top">
            <a:extLst>
              <a:ext uri="{FF2B5EF4-FFF2-40B4-BE49-F238E27FC236}">
                <a16:creationId xmlns:a16="http://schemas.microsoft.com/office/drawing/2014/main" id="{7362EDFE-F31E-04E5-DEFC-858CD3B98962}"/>
              </a:ext>
            </a:extLst>
          </p:cNvPr>
          <p:cNvSpPr/>
          <p:nvPr userDrawn="1"/>
        </p:nvSpPr>
        <p:spPr>
          <a:xfrm>
            <a:off x="515938" y="4843019"/>
            <a:ext cx="1224000" cy="122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Icon1">
            <a:extLst>
              <a:ext uri="{FF2B5EF4-FFF2-40B4-BE49-F238E27FC236}">
                <a16:creationId xmlns:a16="http://schemas.microsoft.com/office/drawing/2014/main" id="{71A3E82D-AE05-64BA-ECC8-F89960E89B3A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95938" y="502301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262594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cons and tex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27A60A8-C209-F416-6DC0-4A9106E881FB}"/>
              </a:ext>
            </a:extLst>
          </p:cNvPr>
          <p:cNvSpPr/>
          <p:nvPr userDrawn="1"/>
        </p:nvSpPr>
        <p:spPr>
          <a:xfrm>
            <a:off x="0" y="203684"/>
            <a:ext cx="9071810" cy="6654316"/>
          </a:xfrm>
          <a:custGeom>
            <a:avLst/>
            <a:gdLst>
              <a:gd name="connsiteX0" fmla="*/ 0 w 9071810"/>
              <a:gd name="connsiteY0" fmla="*/ 0 h 6654316"/>
              <a:gd name="connsiteX1" fmla="*/ 4281878 w 9071810"/>
              <a:gd name="connsiteY1" fmla="*/ 0 h 6654316"/>
              <a:gd name="connsiteX2" fmla="*/ 9071810 w 9071810"/>
              <a:gd name="connsiteY2" fmla="*/ 4789932 h 6654316"/>
              <a:gd name="connsiteX3" fmla="*/ 8781158 w 9071810"/>
              <a:gd name="connsiteY3" fmla="*/ 6436871 h 6654316"/>
              <a:gd name="connsiteX4" fmla="*/ 8695422 w 9071810"/>
              <a:gd name="connsiteY4" fmla="*/ 6654316 h 6654316"/>
              <a:gd name="connsiteX5" fmla="*/ 0 w 9071810"/>
              <a:gd name="connsiteY5" fmla="*/ 6654316 h 6654316"/>
              <a:gd name="connsiteX6" fmla="*/ 0 w 907181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810" h="6654316">
                <a:moveTo>
                  <a:pt x="0" y="0"/>
                </a:moveTo>
                <a:lnTo>
                  <a:pt x="4281878" y="0"/>
                </a:lnTo>
                <a:cubicBezTo>
                  <a:pt x="6927284" y="0"/>
                  <a:pt x="9071810" y="2144526"/>
                  <a:pt x="9071810" y="4789932"/>
                </a:cubicBezTo>
                <a:cubicBezTo>
                  <a:pt x="9071810" y="5368614"/>
                  <a:pt x="8969191" y="5923329"/>
                  <a:pt x="8781158" y="6436871"/>
                </a:cubicBezTo>
                <a:lnTo>
                  <a:pt x="869542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91C72738-16E2-B4CC-4DCB-9F0A8A89F3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364528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2BA57F70-A7E7-8662-83D2-ED719EFE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4" name="Title Line">
            <a:extLst>
              <a:ext uri="{FF2B5EF4-FFF2-40B4-BE49-F238E27FC236}">
                <a16:creationId xmlns:a16="http://schemas.microsoft.com/office/drawing/2014/main" id="{1AED20DC-ABAB-61E3-B407-4F7275D14372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D42032A1-0841-7341-0534-85D33A48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668820" y="4217725"/>
            <a:ext cx="13109550" cy="4577805"/>
          </a:xfrm>
          <a:prstGeom prst="rect">
            <a:avLst/>
          </a:prstGeom>
        </p:spPr>
      </p:pic>
      <p:sp>
        <p:nvSpPr>
          <p:cNvPr id="38" name="Text">
            <a:extLst>
              <a:ext uri="{FF2B5EF4-FFF2-40B4-BE49-F238E27FC236}">
                <a16:creationId xmlns:a16="http://schemas.microsoft.com/office/drawing/2014/main" id="{73DD6794-F627-1727-8F2D-BD8102B6F4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41763" y="2243471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73A5811E-6D33-0CA1-3039-08C0B7886D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1763" y="3608945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4E2131EC-EE93-EFFB-DE96-9BFDB4400C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1763" y="4974419"/>
            <a:ext cx="6155375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ircle with Glow-top">
            <a:extLst>
              <a:ext uri="{FF2B5EF4-FFF2-40B4-BE49-F238E27FC236}">
                <a16:creationId xmlns:a16="http://schemas.microsoft.com/office/drawing/2014/main" id="{4ABF76F5-4C2D-C6C0-14DE-58FA7069C2CB}"/>
              </a:ext>
            </a:extLst>
          </p:cNvPr>
          <p:cNvSpPr/>
          <p:nvPr userDrawn="1"/>
        </p:nvSpPr>
        <p:spPr>
          <a:xfrm>
            <a:off x="515938" y="2112071"/>
            <a:ext cx="1224000" cy="1224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Icon1">
            <a:extLst>
              <a:ext uri="{FF2B5EF4-FFF2-40B4-BE49-F238E27FC236}">
                <a16:creationId xmlns:a16="http://schemas.microsoft.com/office/drawing/2014/main" id="{F12E84D6-418B-7F95-0B1E-4586574368E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95938" y="229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0" name="Circle with Glow-top">
            <a:extLst>
              <a:ext uri="{FF2B5EF4-FFF2-40B4-BE49-F238E27FC236}">
                <a16:creationId xmlns:a16="http://schemas.microsoft.com/office/drawing/2014/main" id="{73A39259-91A1-9385-1EAC-702A2BD99B29}"/>
              </a:ext>
            </a:extLst>
          </p:cNvPr>
          <p:cNvSpPr/>
          <p:nvPr userDrawn="1"/>
        </p:nvSpPr>
        <p:spPr>
          <a:xfrm>
            <a:off x="515938" y="3477545"/>
            <a:ext cx="1224000" cy="12240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69B0D603-F164-14EE-FCC9-6D2878412D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5938" y="3657545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-top">
            <a:extLst>
              <a:ext uri="{FF2B5EF4-FFF2-40B4-BE49-F238E27FC236}">
                <a16:creationId xmlns:a16="http://schemas.microsoft.com/office/drawing/2014/main" id="{E259A4D1-EF25-7317-6761-7966AD38EF86}"/>
              </a:ext>
            </a:extLst>
          </p:cNvPr>
          <p:cNvSpPr/>
          <p:nvPr userDrawn="1"/>
        </p:nvSpPr>
        <p:spPr>
          <a:xfrm>
            <a:off x="515938" y="4843019"/>
            <a:ext cx="1224000" cy="1224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Icon1">
            <a:extLst>
              <a:ext uri="{FF2B5EF4-FFF2-40B4-BE49-F238E27FC236}">
                <a16:creationId xmlns:a16="http://schemas.microsoft.com/office/drawing/2014/main" id="{E0DF2A3C-6CDE-9AD2-2971-ADEAE43298D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95938" y="5023019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19543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114221" y="2552620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39016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Circle with Glow2">
            <a:extLst>
              <a:ext uri="{FF2B5EF4-FFF2-40B4-BE49-F238E27FC236}">
                <a16:creationId xmlns:a16="http://schemas.microsoft.com/office/drawing/2014/main" id="{D94468B2-05FF-0A57-5938-A872579ABEC7}"/>
              </a:ext>
            </a:extLst>
          </p:cNvPr>
          <p:cNvSpPr>
            <a:spLocks noChangeAspect="1"/>
          </p:cNvSpPr>
          <p:nvPr/>
        </p:nvSpPr>
        <p:spPr>
          <a:xfrm>
            <a:off x="4453875" y="2552620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Icon2">
            <a:extLst>
              <a:ext uri="{FF2B5EF4-FFF2-40B4-BE49-F238E27FC236}">
                <a16:creationId xmlns:a16="http://schemas.microsoft.com/office/drawing/2014/main" id="{E196425B-5119-F87C-E198-3EB9E23B6B1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29820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0" name="Circle with Glow3">
            <a:extLst>
              <a:ext uri="{FF2B5EF4-FFF2-40B4-BE49-F238E27FC236}">
                <a16:creationId xmlns:a16="http://schemas.microsoft.com/office/drawing/2014/main" id="{6C05F109-32B7-BB79-824D-5ECD83B67A77}"/>
              </a:ext>
            </a:extLst>
          </p:cNvPr>
          <p:cNvSpPr>
            <a:spLocks noChangeAspect="1"/>
          </p:cNvSpPr>
          <p:nvPr/>
        </p:nvSpPr>
        <p:spPr>
          <a:xfrm>
            <a:off x="6794567" y="2552620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1" name="Icon3">
            <a:extLst>
              <a:ext uri="{FF2B5EF4-FFF2-40B4-BE49-F238E27FC236}">
                <a16:creationId xmlns:a16="http://schemas.microsoft.com/office/drawing/2014/main" id="{D03B4E65-583C-CCB9-7392-EEBFF99124A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70512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Circle with Glow4">
            <a:extLst>
              <a:ext uri="{FF2B5EF4-FFF2-40B4-BE49-F238E27FC236}">
                <a16:creationId xmlns:a16="http://schemas.microsoft.com/office/drawing/2014/main" id="{8253603F-EE92-E875-C85A-80AE48CF8F24}"/>
              </a:ext>
            </a:extLst>
          </p:cNvPr>
          <p:cNvSpPr>
            <a:spLocks noChangeAspect="1"/>
          </p:cNvSpPr>
          <p:nvPr/>
        </p:nvSpPr>
        <p:spPr>
          <a:xfrm>
            <a:off x="9134741" y="2552620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Icon4">
            <a:extLst>
              <a:ext uri="{FF2B5EF4-FFF2-40B4-BE49-F238E27FC236}">
                <a16:creationId xmlns:a16="http://schemas.microsoft.com/office/drawing/2014/main" id="{33425821-8C4C-318D-5329-FFC235C2CD5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1068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FAE8C-995C-3F52-0947-2D14759CF47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BBFEE60-416C-8B94-E663-B8E658051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20EE0820-E2B6-AA8D-8A4C-4D2EE1898488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>
            <a:extLst>
              <a:ext uri="{FF2B5EF4-FFF2-40B4-BE49-F238E27FC236}">
                <a16:creationId xmlns:a16="http://schemas.microsoft.com/office/drawing/2014/main" id="{7F1FC339-DC75-9AED-615C-D181E38992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001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EF1AE174-CED6-3262-AA4D-E2406F4AB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655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5EC36ED0-504A-CBD3-56CC-17FD9AAFC6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5309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97BF19B-B2D7-3B1C-39F1-9DB610FBA3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34962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849C80-BD1A-4B38-A78B-276B85FB3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1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nHalf 2 text boxes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7EF069-8F16-57CA-6A7B-3D72F3D48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3F58AF4-D8EC-A82E-14B5-E7F71792AC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08061">
            <a:off x="-1117595" y="3319672"/>
            <a:ext cx="15263855" cy="587434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0B2BC1-AF84-BF75-B940-FA719F7CECFE}"/>
              </a:ext>
            </a:extLst>
          </p:cNvPr>
          <p:cNvSpPr/>
          <p:nvPr userDrawn="1"/>
        </p:nvSpPr>
        <p:spPr>
          <a:xfrm>
            <a:off x="0" y="203684"/>
            <a:ext cx="8245551" cy="6654316"/>
          </a:xfrm>
          <a:custGeom>
            <a:avLst/>
            <a:gdLst>
              <a:gd name="connsiteX0" fmla="*/ 0 w 8245551"/>
              <a:gd name="connsiteY0" fmla="*/ 0 h 6654316"/>
              <a:gd name="connsiteX1" fmla="*/ 2743960 w 8245551"/>
              <a:gd name="connsiteY1" fmla="*/ 0 h 6654316"/>
              <a:gd name="connsiteX2" fmla="*/ 8245551 w 8245551"/>
              <a:gd name="connsiteY2" fmla="*/ 5501591 h 6654316"/>
              <a:gd name="connsiteX3" fmla="*/ 8133778 w 8245551"/>
              <a:gd name="connsiteY3" fmla="*/ 6610354 h 6654316"/>
              <a:gd name="connsiteX4" fmla="*/ 8123632 w 8245551"/>
              <a:gd name="connsiteY4" fmla="*/ 6654316 h 6654316"/>
              <a:gd name="connsiteX5" fmla="*/ 0 w 8245551"/>
              <a:gd name="connsiteY5" fmla="*/ 6654316 h 6654316"/>
              <a:gd name="connsiteX6" fmla="*/ 0 w 8245551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5551" h="6654316">
                <a:moveTo>
                  <a:pt x="0" y="0"/>
                </a:moveTo>
                <a:lnTo>
                  <a:pt x="2743960" y="0"/>
                </a:lnTo>
                <a:cubicBezTo>
                  <a:pt x="5782405" y="0"/>
                  <a:pt x="8245551" y="2463146"/>
                  <a:pt x="8245551" y="5501591"/>
                </a:cubicBezTo>
                <a:cubicBezTo>
                  <a:pt x="8245551" y="5881396"/>
                  <a:pt x="8207064" y="6252213"/>
                  <a:pt x="8133778" y="6610354"/>
                </a:cubicBezTo>
                <a:lnTo>
                  <a:pt x="8123632" y="6654316"/>
                </a:lnTo>
                <a:lnTo>
                  <a:pt x="0" y="66543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394B8576-D8E6-1D78-2A9A-8D73A29A62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2220687"/>
            <a:ext cx="55800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4" name="Title Line">
            <a:extLst>
              <a:ext uri="{FF2B5EF4-FFF2-40B4-BE49-F238E27FC236}">
                <a16:creationId xmlns:a16="http://schemas.microsoft.com/office/drawing/2014/main" id="{42A009F8-ACCF-0019-6191-1CC077829D37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419EA8C-814B-1E2C-08CD-95E2540A3D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5938" y="512763"/>
            <a:ext cx="5980112" cy="8461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60000" indent="0">
              <a:buNone/>
              <a:defRPr>
                <a:latin typeface="+mj-lt"/>
              </a:defRPr>
            </a:lvl2pPr>
            <a:lvl3pPr marL="722312" indent="0">
              <a:buNone/>
              <a:defRPr>
                <a:latin typeface="+mj-lt"/>
              </a:defRPr>
            </a:lvl3pPr>
            <a:lvl4pPr marL="1071562" indent="0">
              <a:buNone/>
              <a:defRPr>
                <a:latin typeface="+mj-lt"/>
              </a:defRPr>
            </a:lvl4pPr>
            <a:lvl5pPr marL="14319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1465BA48-3BBE-6026-FA12-8517C607A5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3499" y="512763"/>
            <a:ext cx="3052562" cy="4124552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04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114221" y="2552620"/>
            <a:ext cx="1800000" cy="1800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39016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Circle with Glow2">
            <a:extLst>
              <a:ext uri="{FF2B5EF4-FFF2-40B4-BE49-F238E27FC236}">
                <a16:creationId xmlns:a16="http://schemas.microsoft.com/office/drawing/2014/main" id="{D94468B2-05FF-0A57-5938-A872579ABEC7}"/>
              </a:ext>
            </a:extLst>
          </p:cNvPr>
          <p:cNvSpPr>
            <a:spLocks noChangeAspect="1"/>
          </p:cNvSpPr>
          <p:nvPr/>
        </p:nvSpPr>
        <p:spPr>
          <a:xfrm>
            <a:off x="4453875" y="2552620"/>
            <a:ext cx="1800000" cy="180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Icon2">
            <a:extLst>
              <a:ext uri="{FF2B5EF4-FFF2-40B4-BE49-F238E27FC236}">
                <a16:creationId xmlns:a16="http://schemas.microsoft.com/office/drawing/2014/main" id="{E196425B-5119-F87C-E198-3EB9E23B6B1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29820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0" name="Circle with Glow3">
            <a:extLst>
              <a:ext uri="{FF2B5EF4-FFF2-40B4-BE49-F238E27FC236}">
                <a16:creationId xmlns:a16="http://schemas.microsoft.com/office/drawing/2014/main" id="{6C05F109-32B7-BB79-824D-5ECD83B67A77}"/>
              </a:ext>
            </a:extLst>
          </p:cNvPr>
          <p:cNvSpPr>
            <a:spLocks noChangeAspect="1"/>
          </p:cNvSpPr>
          <p:nvPr/>
        </p:nvSpPr>
        <p:spPr>
          <a:xfrm>
            <a:off x="6794567" y="2552620"/>
            <a:ext cx="1800000" cy="18000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1" name="Icon3">
            <a:extLst>
              <a:ext uri="{FF2B5EF4-FFF2-40B4-BE49-F238E27FC236}">
                <a16:creationId xmlns:a16="http://schemas.microsoft.com/office/drawing/2014/main" id="{D03B4E65-583C-CCB9-7392-EEBFF99124A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70512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Circle with Glow4">
            <a:extLst>
              <a:ext uri="{FF2B5EF4-FFF2-40B4-BE49-F238E27FC236}">
                <a16:creationId xmlns:a16="http://schemas.microsoft.com/office/drawing/2014/main" id="{8253603F-EE92-E875-C85A-80AE48CF8F24}"/>
              </a:ext>
            </a:extLst>
          </p:cNvPr>
          <p:cNvSpPr>
            <a:spLocks noChangeAspect="1"/>
          </p:cNvSpPr>
          <p:nvPr/>
        </p:nvSpPr>
        <p:spPr>
          <a:xfrm>
            <a:off x="9134741" y="2552620"/>
            <a:ext cx="1800000" cy="1800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Icon4">
            <a:extLst>
              <a:ext uri="{FF2B5EF4-FFF2-40B4-BE49-F238E27FC236}">
                <a16:creationId xmlns:a16="http://schemas.microsoft.com/office/drawing/2014/main" id="{33425821-8C4C-318D-5329-FFC235C2CD5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1068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FAE8C-995C-3F52-0947-2D14759CF47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BBFEE60-416C-8B94-E663-B8E658051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20EE0820-E2B6-AA8D-8A4C-4D2EE1898488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>
            <a:extLst>
              <a:ext uri="{FF2B5EF4-FFF2-40B4-BE49-F238E27FC236}">
                <a16:creationId xmlns:a16="http://schemas.microsoft.com/office/drawing/2014/main" id="{7F1FC339-DC75-9AED-615C-D181E38992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001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EF1AE174-CED6-3262-AA4D-E2406F4AB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655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5EC36ED0-504A-CBD3-56CC-17FD9AAFC6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5309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97BF19B-B2D7-3B1C-39F1-9DB610FBA3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34962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849C80-BD1A-4B38-A78B-276B85FB3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114221" y="2552620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39016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Circle with Glow2">
            <a:extLst>
              <a:ext uri="{FF2B5EF4-FFF2-40B4-BE49-F238E27FC236}">
                <a16:creationId xmlns:a16="http://schemas.microsoft.com/office/drawing/2014/main" id="{D94468B2-05FF-0A57-5938-A872579ABEC7}"/>
              </a:ext>
            </a:extLst>
          </p:cNvPr>
          <p:cNvSpPr>
            <a:spLocks noChangeAspect="1"/>
          </p:cNvSpPr>
          <p:nvPr/>
        </p:nvSpPr>
        <p:spPr>
          <a:xfrm>
            <a:off x="4453875" y="2552620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Icon2">
            <a:extLst>
              <a:ext uri="{FF2B5EF4-FFF2-40B4-BE49-F238E27FC236}">
                <a16:creationId xmlns:a16="http://schemas.microsoft.com/office/drawing/2014/main" id="{E196425B-5119-F87C-E198-3EB9E23B6B1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29820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0" name="Circle with Glow3">
            <a:extLst>
              <a:ext uri="{FF2B5EF4-FFF2-40B4-BE49-F238E27FC236}">
                <a16:creationId xmlns:a16="http://schemas.microsoft.com/office/drawing/2014/main" id="{6C05F109-32B7-BB79-824D-5ECD83B67A77}"/>
              </a:ext>
            </a:extLst>
          </p:cNvPr>
          <p:cNvSpPr>
            <a:spLocks noChangeAspect="1"/>
          </p:cNvSpPr>
          <p:nvPr/>
        </p:nvSpPr>
        <p:spPr>
          <a:xfrm>
            <a:off x="6794567" y="2552620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1" name="Icon3">
            <a:extLst>
              <a:ext uri="{FF2B5EF4-FFF2-40B4-BE49-F238E27FC236}">
                <a16:creationId xmlns:a16="http://schemas.microsoft.com/office/drawing/2014/main" id="{D03B4E65-583C-CCB9-7392-EEBFF99124A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70512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Circle with Glow4">
            <a:extLst>
              <a:ext uri="{FF2B5EF4-FFF2-40B4-BE49-F238E27FC236}">
                <a16:creationId xmlns:a16="http://schemas.microsoft.com/office/drawing/2014/main" id="{8253603F-EE92-E875-C85A-80AE48CF8F24}"/>
              </a:ext>
            </a:extLst>
          </p:cNvPr>
          <p:cNvSpPr>
            <a:spLocks noChangeAspect="1"/>
          </p:cNvSpPr>
          <p:nvPr/>
        </p:nvSpPr>
        <p:spPr>
          <a:xfrm>
            <a:off x="9134741" y="2552620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Icon4">
            <a:extLst>
              <a:ext uri="{FF2B5EF4-FFF2-40B4-BE49-F238E27FC236}">
                <a16:creationId xmlns:a16="http://schemas.microsoft.com/office/drawing/2014/main" id="{33425821-8C4C-318D-5329-FFC235C2CD5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1068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FAE8C-995C-3F52-0947-2D14759CF47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BBFEE60-416C-8B94-E663-B8E658051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20EE0820-E2B6-AA8D-8A4C-4D2EE1898488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>
            <a:extLst>
              <a:ext uri="{FF2B5EF4-FFF2-40B4-BE49-F238E27FC236}">
                <a16:creationId xmlns:a16="http://schemas.microsoft.com/office/drawing/2014/main" id="{7F1FC339-DC75-9AED-615C-D181E38992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001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EF1AE174-CED6-3262-AA4D-E2406F4AB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655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5EC36ED0-504A-CBD3-56CC-17FD9AAFC6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5309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97BF19B-B2D7-3B1C-39F1-9DB610FBA3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34962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849C80-BD1A-4B38-A78B-276B85FB3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ircle with Glow1">
            <a:extLst>
              <a:ext uri="{FF2B5EF4-FFF2-40B4-BE49-F238E27FC236}">
                <a16:creationId xmlns:a16="http://schemas.microsoft.com/office/drawing/2014/main" id="{AFD7DD8F-CD46-D8EE-5663-86A871ADB3C9}"/>
              </a:ext>
            </a:extLst>
          </p:cNvPr>
          <p:cNvSpPr>
            <a:spLocks noChangeAspect="1"/>
          </p:cNvSpPr>
          <p:nvPr userDrawn="1"/>
        </p:nvSpPr>
        <p:spPr>
          <a:xfrm>
            <a:off x="2114221" y="255262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Icon1">
            <a:extLst>
              <a:ext uri="{FF2B5EF4-FFF2-40B4-BE49-F238E27FC236}">
                <a16:creationId xmlns:a16="http://schemas.microsoft.com/office/drawing/2014/main" id="{20CE5C9D-B3BF-6630-2CF0-24CD9256F0D0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39016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0" name="Circle with Glow2">
            <a:extLst>
              <a:ext uri="{FF2B5EF4-FFF2-40B4-BE49-F238E27FC236}">
                <a16:creationId xmlns:a16="http://schemas.microsoft.com/office/drawing/2014/main" id="{37569833-DBF6-5BC9-4D97-83F3AB14733D}"/>
              </a:ext>
            </a:extLst>
          </p:cNvPr>
          <p:cNvSpPr>
            <a:spLocks noChangeAspect="1"/>
          </p:cNvSpPr>
          <p:nvPr userDrawn="1"/>
        </p:nvSpPr>
        <p:spPr>
          <a:xfrm>
            <a:off x="4453875" y="255262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1" name="Icon2">
            <a:extLst>
              <a:ext uri="{FF2B5EF4-FFF2-40B4-BE49-F238E27FC236}">
                <a16:creationId xmlns:a16="http://schemas.microsoft.com/office/drawing/2014/main" id="{114BBA26-575A-DB38-0743-9E14B4C7724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29820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2" name="Circle with Glow3">
            <a:extLst>
              <a:ext uri="{FF2B5EF4-FFF2-40B4-BE49-F238E27FC236}">
                <a16:creationId xmlns:a16="http://schemas.microsoft.com/office/drawing/2014/main" id="{0C8DFBF1-83FD-6724-E261-54EE95D67A77}"/>
              </a:ext>
            </a:extLst>
          </p:cNvPr>
          <p:cNvSpPr>
            <a:spLocks noChangeAspect="1"/>
          </p:cNvSpPr>
          <p:nvPr userDrawn="1"/>
        </p:nvSpPr>
        <p:spPr>
          <a:xfrm>
            <a:off x="6794567" y="255262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Icon3">
            <a:extLst>
              <a:ext uri="{FF2B5EF4-FFF2-40B4-BE49-F238E27FC236}">
                <a16:creationId xmlns:a16="http://schemas.microsoft.com/office/drawing/2014/main" id="{D64AE715-1F2C-0409-6211-5B445D9AFD7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70512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4">
            <a:extLst>
              <a:ext uri="{FF2B5EF4-FFF2-40B4-BE49-F238E27FC236}">
                <a16:creationId xmlns:a16="http://schemas.microsoft.com/office/drawing/2014/main" id="{EE16EBA4-0C3B-2D17-8778-5067C756EDB1}"/>
              </a:ext>
            </a:extLst>
          </p:cNvPr>
          <p:cNvSpPr>
            <a:spLocks noChangeAspect="1"/>
          </p:cNvSpPr>
          <p:nvPr userDrawn="1"/>
        </p:nvSpPr>
        <p:spPr>
          <a:xfrm>
            <a:off x="9134741" y="255262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4">
            <a:extLst>
              <a:ext uri="{FF2B5EF4-FFF2-40B4-BE49-F238E27FC236}">
                <a16:creationId xmlns:a16="http://schemas.microsoft.com/office/drawing/2014/main" id="{CADC22F7-3505-5265-C43E-BDA6482E2E7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1068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C73475-53C7-175B-D0EE-341AEA87E18E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9BC3A65-A1F1-A324-8045-5EBF8F11F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8" name="Title Line">
            <a:extLst>
              <a:ext uri="{FF2B5EF4-FFF2-40B4-BE49-F238E27FC236}">
                <a16:creationId xmlns:a16="http://schemas.microsoft.com/office/drawing/2014/main" id="{C02C5ADA-9CC1-0C51-1943-5BDA1CF58A1A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">
            <a:extLst>
              <a:ext uri="{FF2B5EF4-FFF2-40B4-BE49-F238E27FC236}">
                <a16:creationId xmlns:a16="http://schemas.microsoft.com/office/drawing/2014/main" id="{E6D59ABE-46F5-F91C-9163-7F70597716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001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82CCB408-D692-EF28-CF84-D84014223B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655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C6CEAD81-840C-4606-68A8-F543A4BB5F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5309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2" name="Text">
            <a:extLst>
              <a:ext uri="{FF2B5EF4-FFF2-40B4-BE49-F238E27FC236}">
                <a16:creationId xmlns:a16="http://schemas.microsoft.com/office/drawing/2014/main" id="{1367F328-F634-3A4D-B202-6C142E4F368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34962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D9B024D-E434-46EC-180F-47BA858D1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con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2114221" y="2552620"/>
            <a:ext cx="1800000" cy="1800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39016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Circle with Glow2">
            <a:extLst>
              <a:ext uri="{FF2B5EF4-FFF2-40B4-BE49-F238E27FC236}">
                <a16:creationId xmlns:a16="http://schemas.microsoft.com/office/drawing/2014/main" id="{D94468B2-05FF-0A57-5938-A872579ABEC7}"/>
              </a:ext>
            </a:extLst>
          </p:cNvPr>
          <p:cNvSpPr>
            <a:spLocks noChangeAspect="1"/>
          </p:cNvSpPr>
          <p:nvPr/>
        </p:nvSpPr>
        <p:spPr>
          <a:xfrm>
            <a:off x="4453875" y="2552620"/>
            <a:ext cx="1800000" cy="180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Icon2">
            <a:extLst>
              <a:ext uri="{FF2B5EF4-FFF2-40B4-BE49-F238E27FC236}">
                <a16:creationId xmlns:a16="http://schemas.microsoft.com/office/drawing/2014/main" id="{E196425B-5119-F87C-E198-3EB9E23B6B1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29820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0" name="Circle with Glow3">
            <a:extLst>
              <a:ext uri="{FF2B5EF4-FFF2-40B4-BE49-F238E27FC236}">
                <a16:creationId xmlns:a16="http://schemas.microsoft.com/office/drawing/2014/main" id="{6C05F109-32B7-BB79-824D-5ECD83B67A77}"/>
              </a:ext>
            </a:extLst>
          </p:cNvPr>
          <p:cNvSpPr>
            <a:spLocks noChangeAspect="1"/>
          </p:cNvSpPr>
          <p:nvPr/>
        </p:nvSpPr>
        <p:spPr>
          <a:xfrm>
            <a:off x="6794567" y="2552620"/>
            <a:ext cx="1800000" cy="18000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1" name="Icon3">
            <a:extLst>
              <a:ext uri="{FF2B5EF4-FFF2-40B4-BE49-F238E27FC236}">
                <a16:creationId xmlns:a16="http://schemas.microsoft.com/office/drawing/2014/main" id="{D03B4E65-583C-CCB9-7392-EEBFF99124A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70512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2" name="Circle with Glow4">
            <a:extLst>
              <a:ext uri="{FF2B5EF4-FFF2-40B4-BE49-F238E27FC236}">
                <a16:creationId xmlns:a16="http://schemas.microsoft.com/office/drawing/2014/main" id="{8253603F-EE92-E875-C85A-80AE48CF8F24}"/>
              </a:ext>
            </a:extLst>
          </p:cNvPr>
          <p:cNvSpPr>
            <a:spLocks noChangeAspect="1"/>
          </p:cNvSpPr>
          <p:nvPr/>
        </p:nvSpPr>
        <p:spPr>
          <a:xfrm>
            <a:off x="9134741" y="2552620"/>
            <a:ext cx="1800000" cy="1800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Icon4">
            <a:extLst>
              <a:ext uri="{FF2B5EF4-FFF2-40B4-BE49-F238E27FC236}">
                <a16:creationId xmlns:a16="http://schemas.microsoft.com/office/drawing/2014/main" id="{33425821-8C4C-318D-5329-FFC235C2CD5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410686" y="2828565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FAE8C-995C-3F52-0947-2D14759CF47F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BBFEE60-416C-8B94-E663-B8E658051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20EE0820-E2B6-AA8D-8A4C-4D2EE1898488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">
            <a:extLst>
              <a:ext uri="{FF2B5EF4-FFF2-40B4-BE49-F238E27FC236}">
                <a16:creationId xmlns:a16="http://schemas.microsoft.com/office/drawing/2014/main" id="{7F1FC339-DC75-9AED-615C-D181E38992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001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EF1AE174-CED6-3262-AA4D-E2406F4ABB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655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5EC36ED0-504A-CBD3-56CC-17FD9AAFC6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5309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97BF19B-B2D7-3B1C-39F1-9DB610FBA3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34962" y="4628565"/>
            <a:ext cx="1998000" cy="17172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849C80-BD1A-4B38-A78B-276B85FB3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5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721792-2947-BF87-6E29-F105B4C94FF6}"/>
              </a:ext>
            </a:extLst>
          </p:cNvPr>
          <p:cNvSpPr/>
          <p:nvPr userDrawn="1"/>
        </p:nvSpPr>
        <p:spPr>
          <a:xfrm>
            <a:off x="0" y="203685"/>
            <a:ext cx="11116142" cy="6654315"/>
          </a:xfrm>
          <a:custGeom>
            <a:avLst/>
            <a:gdLst>
              <a:gd name="connsiteX0" fmla="*/ 0 w 11116142"/>
              <a:gd name="connsiteY0" fmla="*/ 0 h 6654315"/>
              <a:gd name="connsiteX1" fmla="*/ 5304044 w 11116142"/>
              <a:gd name="connsiteY1" fmla="*/ 0 h 6654315"/>
              <a:gd name="connsiteX2" fmla="*/ 11116142 w 11116142"/>
              <a:gd name="connsiteY2" fmla="*/ 5812098 h 6654315"/>
              <a:gd name="connsiteX3" fmla="*/ 11086135 w 11116142"/>
              <a:gd name="connsiteY3" fmla="*/ 6406351 h 6654315"/>
              <a:gd name="connsiteX4" fmla="*/ 11054626 w 11116142"/>
              <a:gd name="connsiteY4" fmla="*/ 6654315 h 6654315"/>
              <a:gd name="connsiteX5" fmla="*/ 0 w 11116142"/>
              <a:gd name="connsiteY5" fmla="*/ 6654315 h 6654315"/>
              <a:gd name="connsiteX6" fmla="*/ 0 w 11116142"/>
              <a:gd name="connsiteY6" fmla="*/ 0 h 66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142" h="6654315">
                <a:moveTo>
                  <a:pt x="0" y="0"/>
                </a:moveTo>
                <a:lnTo>
                  <a:pt x="5304044" y="0"/>
                </a:lnTo>
                <a:cubicBezTo>
                  <a:pt x="8513977" y="0"/>
                  <a:pt x="11116142" y="2602165"/>
                  <a:pt x="11116142" y="5812098"/>
                </a:cubicBezTo>
                <a:cubicBezTo>
                  <a:pt x="11116142" y="6012719"/>
                  <a:pt x="11105977" y="6210965"/>
                  <a:pt x="11086135" y="6406351"/>
                </a:cubicBezTo>
                <a:lnTo>
                  <a:pt x="11054626" y="6654315"/>
                </a:lnTo>
                <a:lnTo>
                  <a:pt x="0" y="66543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5228EE-DDB6-2C78-5BC3-3EAAC5CDD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Title">
            <a:extLst>
              <a:ext uri="{FF2B5EF4-FFF2-40B4-BE49-F238E27FC236}">
                <a16:creationId xmlns:a16="http://schemas.microsoft.com/office/drawing/2014/main" id="{3FAD04BD-B61D-2225-F3E0-1C02E1E56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6" name="Title Line">
            <a:extLst>
              <a:ext uri="{FF2B5EF4-FFF2-40B4-BE49-F238E27FC236}">
                <a16:creationId xmlns:a16="http://schemas.microsoft.com/office/drawing/2014/main" id="{8FFA83BA-BD9C-D51E-939B-DA6D4FD8DF30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943C342B-AE98-CE4F-D84D-61352932AE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13763" y="2480071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87E52ED5-9C13-BCD0-5B1E-F941A1F8EF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13763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73B7A891-8229-35EE-7464-EAEB5AE021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64697" y="2477142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BC435A5C-B0D4-1CD8-2EBE-77B6F3BA6B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64697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1">
            <a:extLst>
              <a:ext uri="{FF2B5EF4-FFF2-40B4-BE49-F238E27FC236}">
                <a16:creationId xmlns:a16="http://schemas.microsoft.com/office/drawing/2014/main" id="{77DFCDC4-9918-2EFD-0EC3-546D635697CC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2300071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Icon1">
            <a:extLst>
              <a:ext uri="{FF2B5EF4-FFF2-40B4-BE49-F238E27FC236}">
                <a16:creationId xmlns:a16="http://schemas.microsoft.com/office/drawing/2014/main" id="{FDD95522-227F-3438-41D6-9DF75D095340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04909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" name="Circle with Glow1">
            <a:extLst>
              <a:ext uri="{FF2B5EF4-FFF2-40B4-BE49-F238E27FC236}">
                <a16:creationId xmlns:a16="http://schemas.microsoft.com/office/drawing/2014/main" id="{B5DD237E-6CB6-05BE-E5DA-3A480BFFB7BE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4545238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4293899-22C4-7ADC-E3EE-D1943CBC8D9D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04909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1">
            <a:extLst>
              <a:ext uri="{FF2B5EF4-FFF2-40B4-BE49-F238E27FC236}">
                <a16:creationId xmlns:a16="http://schemas.microsoft.com/office/drawing/2014/main" id="{FC11F980-9168-EE97-5AD7-534EB0DC82DB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2300071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1">
            <a:extLst>
              <a:ext uri="{FF2B5EF4-FFF2-40B4-BE49-F238E27FC236}">
                <a16:creationId xmlns:a16="http://schemas.microsoft.com/office/drawing/2014/main" id="{14586C52-5CB1-47EA-E551-FB88E81BAFF2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742966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1">
            <a:extLst>
              <a:ext uri="{FF2B5EF4-FFF2-40B4-BE49-F238E27FC236}">
                <a16:creationId xmlns:a16="http://schemas.microsoft.com/office/drawing/2014/main" id="{2AEBB5A4-5411-E1F7-B298-EA9F4AC88D8A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4545238"/>
            <a:ext cx="1800000" cy="180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ECA0FDAC-8A49-C91E-FA97-9D96849E01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742966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79843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721792-2947-BF87-6E29-F105B4C94FF6}"/>
              </a:ext>
            </a:extLst>
          </p:cNvPr>
          <p:cNvSpPr/>
          <p:nvPr userDrawn="1"/>
        </p:nvSpPr>
        <p:spPr>
          <a:xfrm>
            <a:off x="0" y="203685"/>
            <a:ext cx="11116142" cy="6654315"/>
          </a:xfrm>
          <a:custGeom>
            <a:avLst/>
            <a:gdLst>
              <a:gd name="connsiteX0" fmla="*/ 0 w 11116142"/>
              <a:gd name="connsiteY0" fmla="*/ 0 h 6654315"/>
              <a:gd name="connsiteX1" fmla="*/ 5304044 w 11116142"/>
              <a:gd name="connsiteY1" fmla="*/ 0 h 6654315"/>
              <a:gd name="connsiteX2" fmla="*/ 11116142 w 11116142"/>
              <a:gd name="connsiteY2" fmla="*/ 5812098 h 6654315"/>
              <a:gd name="connsiteX3" fmla="*/ 11086135 w 11116142"/>
              <a:gd name="connsiteY3" fmla="*/ 6406351 h 6654315"/>
              <a:gd name="connsiteX4" fmla="*/ 11054626 w 11116142"/>
              <a:gd name="connsiteY4" fmla="*/ 6654315 h 6654315"/>
              <a:gd name="connsiteX5" fmla="*/ 0 w 11116142"/>
              <a:gd name="connsiteY5" fmla="*/ 6654315 h 6654315"/>
              <a:gd name="connsiteX6" fmla="*/ 0 w 11116142"/>
              <a:gd name="connsiteY6" fmla="*/ 0 h 66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142" h="6654315">
                <a:moveTo>
                  <a:pt x="0" y="0"/>
                </a:moveTo>
                <a:lnTo>
                  <a:pt x="5304044" y="0"/>
                </a:lnTo>
                <a:cubicBezTo>
                  <a:pt x="8513977" y="0"/>
                  <a:pt x="11116142" y="2602165"/>
                  <a:pt x="11116142" y="5812098"/>
                </a:cubicBezTo>
                <a:cubicBezTo>
                  <a:pt x="11116142" y="6012719"/>
                  <a:pt x="11105977" y="6210965"/>
                  <a:pt x="11086135" y="6406351"/>
                </a:cubicBezTo>
                <a:lnTo>
                  <a:pt x="11054626" y="6654315"/>
                </a:lnTo>
                <a:lnTo>
                  <a:pt x="0" y="66543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5228EE-DDB6-2C78-5BC3-3EAAC5CDD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Title">
            <a:extLst>
              <a:ext uri="{FF2B5EF4-FFF2-40B4-BE49-F238E27FC236}">
                <a16:creationId xmlns:a16="http://schemas.microsoft.com/office/drawing/2014/main" id="{3FAD04BD-B61D-2225-F3E0-1C02E1E56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6" name="Title Line">
            <a:extLst>
              <a:ext uri="{FF2B5EF4-FFF2-40B4-BE49-F238E27FC236}">
                <a16:creationId xmlns:a16="http://schemas.microsoft.com/office/drawing/2014/main" id="{8FFA83BA-BD9C-D51E-939B-DA6D4FD8DF30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943C342B-AE98-CE4F-D84D-61352932AE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13763" y="2480071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87E52ED5-9C13-BCD0-5B1E-F941A1F8EF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13763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73B7A891-8229-35EE-7464-EAEB5AE021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64697" y="2477142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BC435A5C-B0D4-1CD8-2EBE-77B6F3BA6B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64697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1">
            <a:extLst>
              <a:ext uri="{FF2B5EF4-FFF2-40B4-BE49-F238E27FC236}">
                <a16:creationId xmlns:a16="http://schemas.microsoft.com/office/drawing/2014/main" id="{77DFCDC4-9918-2EFD-0EC3-546D635697CC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2300071"/>
            <a:ext cx="1800000" cy="1800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Icon1">
            <a:extLst>
              <a:ext uri="{FF2B5EF4-FFF2-40B4-BE49-F238E27FC236}">
                <a16:creationId xmlns:a16="http://schemas.microsoft.com/office/drawing/2014/main" id="{FDD95522-227F-3438-41D6-9DF75D095340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04909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" name="Circle with Glow1">
            <a:extLst>
              <a:ext uri="{FF2B5EF4-FFF2-40B4-BE49-F238E27FC236}">
                <a16:creationId xmlns:a16="http://schemas.microsoft.com/office/drawing/2014/main" id="{B5DD237E-6CB6-05BE-E5DA-3A480BFFB7BE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4545238"/>
            <a:ext cx="1800000" cy="180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4293899-22C4-7ADC-E3EE-D1943CBC8D9D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04909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1">
            <a:extLst>
              <a:ext uri="{FF2B5EF4-FFF2-40B4-BE49-F238E27FC236}">
                <a16:creationId xmlns:a16="http://schemas.microsoft.com/office/drawing/2014/main" id="{FC11F980-9168-EE97-5AD7-534EB0DC82DB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2300071"/>
            <a:ext cx="1800000" cy="1800000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1">
            <a:extLst>
              <a:ext uri="{FF2B5EF4-FFF2-40B4-BE49-F238E27FC236}">
                <a16:creationId xmlns:a16="http://schemas.microsoft.com/office/drawing/2014/main" id="{14586C52-5CB1-47EA-E551-FB88E81BAFF2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742966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1">
            <a:extLst>
              <a:ext uri="{FF2B5EF4-FFF2-40B4-BE49-F238E27FC236}">
                <a16:creationId xmlns:a16="http://schemas.microsoft.com/office/drawing/2014/main" id="{2AEBB5A4-5411-E1F7-B298-EA9F4AC88D8A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4545238"/>
            <a:ext cx="1800000" cy="1800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ECA0FDAC-8A49-C91E-FA97-9D96849E01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742966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434453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and text-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721792-2947-BF87-6E29-F105B4C94FF6}"/>
              </a:ext>
            </a:extLst>
          </p:cNvPr>
          <p:cNvSpPr/>
          <p:nvPr userDrawn="1"/>
        </p:nvSpPr>
        <p:spPr>
          <a:xfrm>
            <a:off x="0" y="203685"/>
            <a:ext cx="11116142" cy="6654315"/>
          </a:xfrm>
          <a:custGeom>
            <a:avLst/>
            <a:gdLst>
              <a:gd name="connsiteX0" fmla="*/ 0 w 11116142"/>
              <a:gd name="connsiteY0" fmla="*/ 0 h 6654315"/>
              <a:gd name="connsiteX1" fmla="*/ 5304044 w 11116142"/>
              <a:gd name="connsiteY1" fmla="*/ 0 h 6654315"/>
              <a:gd name="connsiteX2" fmla="*/ 11116142 w 11116142"/>
              <a:gd name="connsiteY2" fmla="*/ 5812098 h 6654315"/>
              <a:gd name="connsiteX3" fmla="*/ 11086135 w 11116142"/>
              <a:gd name="connsiteY3" fmla="*/ 6406351 h 6654315"/>
              <a:gd name="connsiteX4" fmla="*/ 11054626 w 11116142"/>
              <a:gd name="connsiteY4" fmla="*/ 6654315 h 6654315"/>
              <a:gd name="connsiteX5" fmla="*/ 0 w 11116142"/>
              <a:gd name="connsiteY5" fmla="*/ 6654315 h 6654315"/>
              <a:gd name="connsiteX6" fmla="*/ 0 w 11116142"/>
              <a:gd name="connsiteY6" fmla="*/ 0 h 66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142" h="6654315">
                <a:moveTo>
                  <a:pt x="0" y="0"/>
                </a:moveTo>
                <a:lnTo>
                  <a:pt x="5304044" y="0"/>
                </a:lnTo>
                <a:cubicBezTo>
                  <a:pt x="8513977" y="0"/>
                  <a:pt x="11116142" y="2602165"/>
                  <a:pt x="11116142" y="5812098"/>
                </a:cubicBezTo>
                <a:cubicBezTo>
                  <a:pt x="11116142" y="6012719"/>
                  <a:pt x="11105977" y="6210965"/>
                  <a:pt x="11086135" y="6406351"/>
                </a:cubicBezTo>
                <a:lnTo>
                  <a:pt x="11054626" y="6654315"/>
                </a:lnTo>
                <a:lnTo>
                  <a:pt x="0" y="66543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5228EE-DDB6-2C78-5BC3-3EAAC5CDD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5" name="Title">
            <a:extLst>
              <a:ext uri="{FF2B5EF4-FFF2-40B4-BE49-F238E27FC236}">
                <a16:creationId xmlns:a16="http://schemas.microsoft.com/office/drawing/2014/main" id="{3FAD04BD-B61D-2225-F3E0-1C02E1E56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6" name="Title Line">
            <a:extLst>
              <a:ext uri="{FF2B5EF4-FFF2-40B4-BE49-F238E27FC236}">
                <a16:creationId xmlns:a16="http://schemas.microsoft.com/office/drawing/2014/main" id="{8FFA83BA-BD9C-D51E-939B-DA6D4FD8DF30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">
            <a:extLst>
              <a:ext uri="{FF2B5EF4-FFF2-40B4-BE49-F238E27FC236}">
                <a16:creationId xmlns:a16="http://schemas.microsoft.com/office/drawing/2014/main" id="{943C342B-AE98-CE4F-D84D-61352932AE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13763" y="2480071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87E52ED5-9C13-BCD0-5B1E-F941A1F8EF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13763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73B7A891-8229-35EE-7464-EAEB5AE021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64697" y="2477142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BC435A5C-B0D4-1CD8-2EBE-77B6F3BA6B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64697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Circle with Glow1">
            <a:extLst>
              <a:ext uri="{FF2B5EF4-FFF2-40B4-BE49-F238E27FC236}">
                <a16:creationId xmlns:a16="http://schemas.microsoft.com/office/drawing/2014/main" id="{77DFCDC4-9918-2EFD-0EC3-546D635697CC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230007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Icon1">
            <a:extLst>
              <a:ext uri="{FF2B5EF4-FFF2-40B4-BE49-F238E27FC236}">
                <a16:creationId xmlns:a16="http://schemas.microsoft.com/office/drawing/2014/main" id="{FDD95522-227F-3438-41D6-9DF75D095340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04909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" name="Circle with Glow1">
            <a:extLst>
              <a:ext uri="{FF2B5EF4-FFF2-40B4-BE49-F238E27FC236}">
                <a16:creationId xmlns:a16="http://schemas.microsoft.com/office/drawing/2014/main" id="{B5DD237E-6CB6-05BE-E5DA-3A480BFFB7BE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4545238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Icon1">
            <a:extLst>
              <a:ext uri="{FF2B5EF4-FFF2-40B4-BE49-F238E27FC236}">
                <a16:creationId xmlns:a16="http://schemas.microsoft.com/office/drawing/2014/main" id="{E4293899-22C4-7ADC-E3EE-D1943CBC8D9D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04909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" name="Circle with Glow1">
            <a:extLst>
              <a:ext uri="{FF2B5EF4-FFF2-40B4-BE49-F238E27FC236}">
                <a16:creationId xmlns:a16="http://schemas.microsoft.com/office/drawing/2014/main" id="{FC11F980-9168-EE97-5AD7-534EB0DC82DB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2300071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1">
            <a:extLst>
              <a:ext uri="{FF2B5EF4-FFF2-40B4-BE49-F238E27FC236}">
                <a16:creationId xmlns:a16="http://schemas.microsoft.com/office/drawing/2014/main" id="{14586C52-5CB1-47EA-E551-FB88E81BAFF2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742966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1">
            <a:extLst>
              <a:ext uri="{FF2B5EF4-FFF2-40B4-BE49-F238E27FC236}">
                <a16:creationId xmlns:a16="http://schemas.microsoft.com/office/drawing/2014/main" id="{2AEBB5A4-5411-E1F7-B298-EA9F4AC88D8A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4545238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ECA0FDAC-8A49-C91E-FA97-9D96849E01A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742966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56085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text-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F9C661-F58A-3B1D-63F9-583A61EBE7AC}"/>
              </a:ext>
            </a:extLst>
          </p:cNvPr>
          <p:cNvSpPr/>
          <p:nvPr userDrawn="1"/>
        </p:nvSpPr>
        <p:spPr>
          <a:xfrm>
            <a:off x="0" y="203685"/>
            <a:ext cx="11116142" cy="6654315"/>
          </a:xfrm>
          <a:custGeom>
            <a:avLst/>
            <a:gdLst>
              <a:gd name="connsiteX0" fmla="*/ 0 w 11116142"/>
              <a:gd name="connsiteY0" fmla="*/ 0 h 6654315"/>
              <a:gd name="connsiteX1" fmla="*/ 5304044 w 11116142"/>
              <a:gd name="connsiteY1" fmla="*/ 0 h 6654315"/>
              <a:gd name="connsiteX2" fmla="*/ 11116142 w 11116142"/>
              <a:gd name="connsiteY2" fmla="*/ 5812098 h 6654315"/>
              <a:gd name="connsiteX3" fmla="*/ 11086135 w 11116142"/>
              <a:gd name="connsiteY3" fmla="*/ 6406351 h 6654315"/>
              <a:gd name="connsiteX4" fmla="*/ 11054626 w 11116142"/>
              <a:gd name="connsiteY4" fmla="*/ 6654315 h 6654315"/>
              <a:gd name="connsiteX5" fmla="*/ 0 w 11116142"/>
              <a:gd name="connsiteY5" fmla="*/ 6654315 h 6654315"/>
              <a:gd name="connsiteX6" fmla="*/ 0 w 11116142"/>
              <a:gd name="connsiteY6" fmla="*/ 0 h 66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142" h="6654315">
                <a:moveTo>
                  <a:pt x="0" y="0"/>
                </a:moveTo>
                <a:lnTo>
                  <a:pt x="5304044" y="0"/>
                </a:lnTo>
                <a:cubicBezTo>
                  <a:pt x="8513977" y="0"/>
                  <a:pt x="11116142" y="2602165"/>
                  <a:pt x="11116142" y="5812098"/>
                </a:cubicBezTo>
                <a:cubicBezTo>
                  <a:pt x="11116142" y="6012719"/>
                  <a:pt x="11105977" y="6210965"/>
                  <a:pt x="11086135" y="6406351"/>
                </a:cubicBezTo>
                <a:lnTo>
                  <a:pt x="11054626" y="6654315"/>
                </a:lnTo>
                <a:lnTo>
                  <a:pt x="0" y="665431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49A807-23F0-1B4A-6C59-AADE0817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B708C36-B565-D17F-F217-AE326E3FA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5" name="Title Line">
            <a:extLst>
              <a:ext uri="{FF2B5EF4-FFF2-40B4-BE49-F238E27FC236}">
                <a16:creationId xmlns:a16="http://schemas.microsoft.com/office/drawing/2014/main" id="{B7992143-870A-B240-FA01-15CC2822AF6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">
            <a:extLst>
              <a:ext uri="{FF2B5EF4-FFF2-40B4-BE49-F238E27FC236}">
                <a16:creationId xmlns:a16="http://schemas.microsoft.com/office/drawing/2014/main" id="{9F6C333C-9F17-A6D7-4797-6CAE5885BA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13763" y="2480071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E2B2EF67-311C-A419-BF80-9D10A54D3C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13763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3C747F0F-329D-CD3F-AEDA-5319D9FAA2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64697" y="2477142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903157E4-013A-888A-F9FA-1464733580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64697" y="4725238"/>
            <a:ext cx="2520000" cy="14400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Circle with Glow1">
            <a:extLst>
              <a:ext uri="{FF2B5EF4-FFF2-40B4-BE49-F238E27FC236}">
                <a16:creationId xmlns:a16="http://schemas.microsoft.com/office/drawing/2014/main" id="{139E3D0F-1CB6-4106-A98E-96EEAD820D11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2300071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Icon1">
            <a:extLst>
              <a:ext uri="{FF2B5EF4-FFF2-40B4-BE49-F238E27FC236}">
                <a16:creationId xmlns:a16="http://schemas.microsoft.com/office/drawing/2014/main" id="{87C7FEDE-F589-BB20-45C9-E4A7DD77BE59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04909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3" name="Circle with Glow1">
            <a:extLst>
              <a:ext uri="{FF2B5EF4-FFF2-40B4-BE49-F238E27FC236}">
                <a16:creationId xmlns:a16="http://schemas.microsoft.com/office/drawing/2014/main" id="{CCE4F6D2-DE6D-9A12-6CE4-E099674F5F31}"/>
              </a:ext>
            </a:extLst>
          </p:cNvPr>
          <p:cNvSpPr>
            <a:spLocks noChangeAspect="1"/>
          </p:cNvSpPr>
          <p:nvPr userDrawn="1"/>
        </p:nvSpPr>
        <p:spPr>
          <a:xfrm>
            <a:off x="328964" y="4545238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Icon1">
            <a:extLst>
              <a:ext uri="{FF2B5EF4-FFF2-40B4-BE49-F238E27FC236}">
                <a16:creationId xmlns:a16="http://schemas.microsoft.com/office/drawing/2014/main" id="{17BC6266-2A3E-D6C6-2DE6-287B92CC69FE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04909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8" name="Circle with Glow1">
            <a:extLst>
              <a:ext uri="{FF2B5EF4-FFF2-40B4-BE49-F238E27FC236}">
                <a16:creationId xmlns:a16="http://schemas.microsoft.com/office/drawing/2014/main" id="{D324DEFE-1BE5-09F2-CAF5-E4F8943A92A4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2300071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7" name="Icon1">
            <a:extLst>
              <a:ext uri="{FF2B5EF4-FFF2-40B4-BE49-F238E27FC236}">
                <a16:creationId xmlns:a16="http://schemas.microsoft.com/office/drawing/2014/main" id="{169DDE6C-9BF8-4FB8-D99A-76B0A88E48D2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742966" y="2576016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8" name="Circle with Glow1">
            <a:extLst>
              <a:ext uri="{FF2B5EF4-FFF2-40B4-BE49-F238E27FC236}">
                <a16:creationId xmlns:a16="http://schemas.microsoft.com/office/drawing/2014/main" id="{76CE3887-096D-E5C4-0DDD-0183B82B3909}"/>
              </a:ext>
            </a:extLst>
          </p:cNvPr>
          <p:cNvSpPr>
            <a:spLocks noChangeAspect="1"/>
          </p:cNvSpPr>
          <p:nvPr userDrawn="1"/>
        </p:nvSpPr>
        <p:spPr>
          <a:xfrm>
            <a:off x="5467021" y="4545238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Icon1">
            <a:extLst>
              <a:ext uri="{FF2B5EF4-FFF2-40B4-BE49-F238E27FC236}">
                <a16:creationId xmlns:a16="http://schemas.microsoft.com/office/drawing/2014/main" id="{FC7A688D-A771-8A5A-92B0-C9354D23483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5742966" y="4821183"/>
            <a:ext cx="1248111" cy="1248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9522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1821835" y="2386747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043749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3785729" y="2386747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007643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5749623" y="2386747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71537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7713517" y="2386747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935431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9677411" y="2386747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899325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2690B5-B1BD-13D3-7369-5CC63FA2AE1A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C0D65769-F922-0C97-4907-4C9F10694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491EE40D-AEF6-B3D7-F45B-74BDB221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835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5797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49759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13721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7684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65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1821835" y="2386747"/>
            <a:ext cx="1497873" cy="149787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043749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3785729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007643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5749623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71537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7713517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935431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9677411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899325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2690B5-B1BD-13D3-7369-5CC63FA2AE1A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C0D65769-F922-0C97-4907-4C9F10694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491EE40D-AEF6-B3D7-F45B-74BDB221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835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5797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49759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13721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7684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93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eading">
            <a:extLst>
              <a:ext uri="{FF2B5EF4-FFF2-40B4-BE49-F238E27FC236}">
                <a16:creationId xmlns:a16="http://schemas.microsoft.com/office/drawing/2014/main" id="{FB5F6D1E-D7E9-FD61-9159-6FCBC41C8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2000" y="1749020"/>
            <a:ext cx="5019151" cy="1964752"/>
          </a:xfrm>
          <a:prstGeom prst="rect">
            <a:avLst/>
          </a:prstGeom>
          <a:effectLst/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50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defRPr>
            </a:lvl1pPr>
            <a:lvl2pPr marL="4572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your heading </a:t>
            </a:r>
          </a:p>
          <a:p>
            <a:pPr lvl="0"/>
            <a:r>
              <a:rPr lang="en-US"/>
              <a:t>here</a:t>
            </a:r>
            <a:endParaRPr lang="en-AU"/>
          </a:p>
        </p:txBody>
      </p:sp>
      <p:cxnSp>
        <p:nvCxnSpPr>
          <p:cNvPr id="11" name="Title Line">
            <a:extLst>
              <a:ext uri="{FF2B5EF4-FFF2-40B4-BE49-F238E27FC236}">
                <a16:creationId xmlns:a16="http://schemas.microsoft.com/office/drawing/2014/main" id="{32848CDC-1BF9-011A-DDDA-32B222245108}"/>
              </a:ext>
            </a:extLst>
          </p:cNvPr>
          <p:cNvCxnSpPr>
            <a:cxnSpLocks/>
          </p:cNvCxnSpPr>
          <p:nvPr userDrawn="1"/>
        </p:nvCxnSpPr>
        <p:spPr>
          <a:xfrm>
            <a:off x="6282000" y="4158474"/>
            <a:ext cx="1521542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5C44D84-17BF-51E3-2815-14D733E9E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1343371">
            <a:off x="-611622" y="4056334"/>
            <a:ext cx="13109550" cy="4577805"/>
          </a:xfrm>
          <a:prstGeom prst="rect">
            <a:avLst/>
          </a:prstGeom>
        </p:spPr>
      </p:pic>
      <p:sp>
        <p:nvSpPr>
          <p:cNvPr id="12" name="Main Image">
            <a:extLst>
              <a:ext uri="{FF2B5EF4-FFF2-40B4-BE49-F238E27FC236}">
                <a16:creationId xmlns:a16="http://schemas.microsoft.com/office/drawing/2014/main" id="{4F6B5432-5D97-1866-9FF7-089A1103588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3200400" y="404282"/>
            <a:ext cx="8592965" cy="85929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r>
              <a:rPr lang="en-AU"/>
              <a:t>Click to Add</a:t>
            </a:r>
          </a:p>
          <a:p>
            <a:r>
              <a:rPr lang="en-AU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31048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1821835" y="2386747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043749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3785729" y="2386747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007643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5749623" y="2386747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71537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7713517" y="2386747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935431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9677411" y="2386747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899325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2690B5-B1BD-13D3-7369-5CC63FA2AE1A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C0D65769-F922-0C97-4907-4C9F10694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491EE40D-AEF6-B3D7-F45B-74BDB221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835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5797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49759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13721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7684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680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 with Glow1">
            <a:extLst>
              <a:ext uri="{FF2B5EF4-FFF2-40B4-BE49-F238E27FC236}">
                <a16:creationId xmlns:a16="http://schemas.microsoft.com/office/drawing/2014/main" id="{16C7290E-8AB4-EEEA-7623-7EA239209B00}"/>
              </a:ext>
            </a:extLst>
          </p:cNvPr>
          <p:cNvSpPr>
            <a:spLocks noChangeAspect="1"/>
          </p:cNvSpPr>
          <p:nvPr userDrawn="1"/>
        </p:nvSpPr>
        <p:spPr>
          <a:xfrm>
            <a:off x="1821835" y="2386747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Icon1">
            <a:extLst>
              <a:ext uri="{FF2B5EF4-FFF2-40B4-BE49-F238E27FC236}">
                <a16:creationId xmlns:a16="http://schemas.microsoft.com/office/drawing/2014/main" id="{2B35B82E-4A6B-BCBB-1B43-9C9912D3328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043749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2" name="Circle with Glow2">
            <a:extLst>
              <a:ext uri="{FF2B5EF4-FFF2-40B4-BE49-F238E27FC236}">
                <a16:creationId xmlns:a16="http://schemas.microsoft.com/office/drawing/2014/main" id="{9C3B28C0-7E67-56BB-2B47-F43F7A68877B}"/>
              </a:ext>
            </a:extLst>
          </p:cNvPr>
          <p:cNvSpPr>
            <a:spLocks noChangeAspect="1"/>
          </p:cNvSpPr>
          <p:nvPr userDrawn="1"/>
        </p:nvSpPr>
        <p:spPr>
          <a:xfrm>
            <a:off x="3785729" y="2386747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Icon2">
            <a:extLst>
              <a:ext uri="{FF2B5EF4-FFF2-40B4-BE49-F238E27FC236}">
                <a16:creationId xmlns:a16="http://schemas.microsoft.com/office/drawing/2014/main" id="{A55F00D9-0FE5-64AF-03B5-7CD2375153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007643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4" name="Circle with Glow3">
            <a:extLst>
              <a:ext uri="{FF2B5EF4-FFF2-40B4-BE49-F238E27FC236}">
                <a16:creationId xmlns:a16="http://schemas.microsoft.com/office/drawing/2014/main" id="{20E08ABA-2967-01F0-1BF4-68A366431D1B}"/>
              </a:ext>
            </a:extLst>
          </p:cNvPr>
          <p:cNvSpPr>
            <a:spLocks noChangeAspect="1"/>
          </p:cNvSpPr>
          <p:nvPr userDrawn="1"/>
        </p:nvSpPr>
        <p:spPr>
          <a:xfrm>
            <a:off x="5749623" y="2386747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Icon3">
            <a:extLst>
              <a:ext uri="{FF2B5EF4-FFF2-40B4-BE49-F238E27FC236}">
                <a16:creationId xmlns:a16="http://schemas.microsoft.com/office/drawing/2014/main" id="{DA48CE7B-2A1A-B3F6-7E91-327D293BE81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71537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6" name="Circle with Glow4">
            <a:extLst>
              <a:ext uri="{FF2B5EF4-FFF2-40B4-BE49-F238E27FC236}">
                <a16:creationId xmlns:a16="http://schemas.microsoft.com/office/drawing/2014/main" id="{43924FF0-DC95-A247-AC8D-5E109FAE39D9}"/>
              </a:ext>
            </a:extLst>
          </p:cNvPr>
          <p:cNvSpPr>
            <a:spLocks noChangeAspect="1"/>
          </p:cNvSpPr>
          <p:nvPr userDrawn="1"/>
        </p:nvSpPr>
        <p:spPr>
          <a:xfrm>
            <a:off x="7713517" y="2386747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Icon4">
            <a:extLst>
              <a:ext uri="{FF2B5EF4-FFF2-40B4-BE49-F238E27FC236}">
                <a16:creationId xmlns:a16="http://schemas.microsoft.com/office/drawing/2014/main" id="{C4005491-062F-FA54-E32C-46FB74DF4968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935431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Circle with Glow5">
            <a:extLst>
              <a:ext uri="{FF2B5EF4-FFF2-40B4-BE49-F238E27FC236}">
                <a16:creationId xmlns:a16="http://schemas.microsoft.com/office/drawing/2014/main" id="{4CB3FDD1-F6DC-568F-EEE6-C42DF4CFF14B}"/>
              </a:ext>
            </a:extLst>
          </p:cNvPr>
          <p:cNvSpPr>
            <a:spLocks noChangeAspect="1"/>
          </p:cNvSpPr>
          <p:nvPr userDrawn="1"/>
        </p:nvSpPr>
        <p:spPr>
          <a:xfrm>
            <a:off x="9677411" y="2386747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Icon5">
            <a:extLst>
              <a:ext uri="{FF2B5EF4-FFF2-40B4-BE49-F238E27FC236}">
                <a16:creationId xmlns:a16="http://schemas.microsoft.com/office/drawing/2014/main" id="{279637BA-2A9D-45CD-6F3C-F936777ED0E3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899325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B326EC-DC76-3710-2F92-13DCB0424A06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195ADADC-D80E-6DD1-942A-057692225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26" name="Title Line">
            <a:extLst>
              <a:ext uri="{FF2B5EF4-FFF2-40B4-BE49-F238E27FC236}">
                <a16:creationId xmlns:a16="http://schemas.microsoft.com/office/drawing/2014/main" id="{E5955C0B-3A82-561C-B16F-F131A393D949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1F72DAEF-5627-B50E-43C0-FB3AF9360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28" name="Text">
            <a:extLst>
              <a:ext uri="{FF2B5EF4-FFF2-40B4-BE49-F238E27FC236}">
                <a16:creationId xmlns:a16="http://schemas.microsoft.com/office/drawing/2014/main" id="{37F6164E-0794-DE93-DA0C-C765C222939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835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84AA10FF-BA27-B74D-7D1B-18538E49DC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5797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E969B36F-2E27-C218-940A-E4CC69C55E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49759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38255549-20E8-5ACF-CA6C-2CA54CFF45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13721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6" name="Text">
            <a:extLst>
              <a:ext uri="{FF2B5EF4-FFF2-40B4-BE49-F238E27FC236}">
                <a16:creationId xmlns:a16="http://schemas.microsoft.com/office/drawing/2014/main" id="{31C12AF5-DD91-20F8-912E-4BD54DD274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7684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22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con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1821835" y="2386747"/>
            <a:ext cx="1497873" cy="149787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043749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3785729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007643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5749623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71537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7713517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935431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9677411" y="2386747"/>
            <a:ext cx="1497873" cy="1497873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899325" y="2633236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2690B5-B1BD-13D3-7369-5CC63FA2AE1A}"/>
              </a:ext>
            </a:extLst>
          </p:cNvPr>
          <p:cNvSpPr/>
          <p:nvPr userDrawn="1"/>
        </p:nvSpPr>
        <p:spPr>
          <a:xfrm>
            <a:off x="0" y="0"/>
            <a:ext cx="1241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C0D65769-F922-0C97-4907-4C9F10694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645" y="387047"/>
            <a:ext cx="7645295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491EE40D-AEF6-B3D7-F45B-74BDB221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835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5797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49759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13721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7684" y="4160869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274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and tex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B73877-6A7F-EBF3-8347-496E4E566FFC}"/>
              </a:ext>
            </a:extLst>
          </p:cNvPr>
          <p:cNvSpPr>
            <a:spLocks noChangeAspect="1"/>
          </p:cNvSpPr>
          <p:nvPr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4" name="Circle with Glow1">
            <a:extLst>
              <a:ext uri="{FF2B5EF4-FFF2-40B4-BE49-F238E27FC236}">
                <a16:creationId xmlns:a16="http://schemas.microsoft.com/office/drawing/2014/main" id="{B5F6D44F-FAAB-104F-381E-691CDF072144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22314338-F0C0-0B9D-F604-4E213F64BE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D2AD772A-BF66-FB19-353D-CBB39104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0" name="Title Line">
            <a:extLst>
              <a:ext uri="{FF2B5EF4-FFF2-40B4-BE49-F238E27FC236}">
                <a16:creationId xmlns:a16="http://schemas.microsoft.com/office/drawing/2014/main" id="{E32FB1E6-3781-893F-3E8E-82F39EC0C6C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D33CE964-2D6E-2288-5A28-8946DB3C9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32" name="Icon-top">
            <a:extLst>
              <a:ext uri="{FF2B5EF4-FFF2-40B4-BE49-F238E27FC236}">
                <a16:creationId xmlns:a16="http://schemas.microsoft.com/office/drawing/2014/main" id="{2782D6C7-DFF7-DA92-EDAB-AC8721622E4E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7264" y="2446418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E9822D6A-012A-908F-58CE-688E4CC8FD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5" name="Text">
            <a:extLst>
              <a:ext uri="{FF2B5EF4-FFF2-40B4-BE49-F238E27FC236}">
                <a16:creationId xmlns:a16="http://schemas.microsoft.com/office/drawing/2014/main" id="{99149476-D21F-67FD-962F-A1FD6B9950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57F3F051-85C3-F237-40D1-6E0A57124D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E83C0CA4-FAD3-59B7-B220-872531E56CE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72B56B7C-D2D7-4217-A6AE-4AA276A045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ircle with Glow1">
            <a:extLst>
              <a:ext uri="{FF2B5EF4-FFF2-40B4-BE49-F238E27FC236}">
                <a16:creationId xmlns:a16="http://schemas.microsoft.com/office/drawing/2014/main" id="{AEF4C0C8-F0B4-1A21-4ED9-7408140E307A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Icon-top">
            <a:extLst>
              <a:ext uri="{FF2B5EF4-FFF2-40B4-BE49-F238E27FC236}">
                <a16:creationId xmlns:a16="http://schemas.microsoft.com/office/drawing/2014/main" id="{7B92FDE6-0F27-39A0-9846-13895EEFB23D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57264" y="3807386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7" name="Circle with Glow1">
            <a:extLst>
              <a:ext uri="{FF2B5EF4-FFF2-40B4-BE49-F238E27FC236}">
                <a16:creationId xmlns:a16="http://schemas.microsoft.com/office/drawing/2014/main" id="{BDCFDF25-A8A0-BDE7-25A8-A7FF9956D46F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-top">
            <a:extLst>
              <a:ext uri="{FF2B5EF4-FFF2-40B4-BE49-F238E27FC236}">
                <a16:creationId xmlns:a16="http://schemas.microsoft.com/office/drawing/2014/main" id="{40349B2E-6AF2-91B0-2782-F25D18B57D4A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57264" y="5168353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Circle with Glow1">
            <a:extLst>
              <a:ext uri="{FF2B5EF4-FFF2-40B4-BE49-F238E27FC236}">
                <a16:creationId xmlns:a16="http://schemas.microsoft.com/office/drawing/2014/main" id="{EDD4E7AE-CE7B-0C05-3FC6-FDF7D5CFBCF9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-top">
            <a:extLst>
              <a:ext uri="{FF2B5EF4-FFF2-40B4-BE49-F238E27FC236}">
                <a16:creationId xmlns:a16="http://schemas.microsoft.com/office/drawing/2014/main" id="{2AAA648B-C8FF-3C82-F84B-F2222D796D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346222" y="5168353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1" name="Circle with Glow1">
            <a:extLst>
              <a:ext uri="{FF2B5EF4-FFF2-40B4-BE49-F238E27FC236}">
                <a16:creationId xmlns:a16="http://schemas.microsoft.com/office/drawing/2014/main" id="{44241CB5-9E23-D82A-3CAA-768C2DFCE04B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Icon-top">
            <a:extLst>
              <a:ext uri="{FF2B5EF4-FFF2-40B4-BE49-F238E27FC236}">
                <a16:creationId xmlns:a16="http://schemas.microsoft.com/office/drawing/2014/main" id="{AE5238AE-D746-786A-7AD7-DA3CBE1D66D9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346222" y="3807386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324878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cons and tex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B73877-6A7F-EBF3-8347-496E4E566FFC}"/>
              </a:ext>
            </a:extLst>
          </p:cNvPr>
          <p:cNvSpPr>
            <a:spLocks noChangeAspect="1"/>
          </p:cNvSpPr>
          <p:nvPr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4" name="Circle with Glow1">
            <a:extLst>
              <a:ext uri="{FF2B5EF4-FFF2-40B4-BE49-F238E27FC236}">
                <a16:creationId xmlns:a16="http://schemas.microsoft.com/office/drawing/2014/main" id="{B5F6D44F-FAAB-104F-381E-691CDF072144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22314338-F0C0-0B9D-F604-4E213F64BE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18000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D2AD772A-BF66-FB19-353D-CBB39104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30" name="Title Line">
            <a:extLst>
              <a:ext uri="{FF2B5EF4-FFF2-40B4-BE49-F238E27FC236}">
                <a16:creationId xmlns:a16="http://schemas.microsoft.com/office/drawing/2014/main" id="{E32FB1E6-3781-893F-3E8E-82F39EC0C6C1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D33CE964-2D6E-2288-5A28-8946DB3C9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32" name="Icon-top">
            <a:extLst>
              <a:ext uri="{FF2B5EF4-FFF2-40B4-BE49-F238E27FC236}">
                <a16:creationId xmlns:a16="http://schemas.microsoft.com/office/drawing/2014/main" id="{2782D6C7-DFF7-DA92-EDAB-AC8721622E4E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7264" y="2446418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E9822D6A-012A-908F-58CE-688E4CC8FD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5" name="Text">
            <a:extLst>
              <a:ext uri="{FF2B5EF4-FFF2-40B4-BE49-F238E27FC236}">
                <a16:creationId xmlns:a16="http://schemas.microsoft.com/office/drawing/2014/main" id="{99149476-D21F-67FD-962F-A1FD6B9950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7" name="Text">
            <a:extLst>
              <a:ext uri="{FF2B5EF4-FFF2-40B4-BE49-F238E27FC236}">
                <a16:creationId xmlns:a16="http://schemas.microsoft.com/office/drawing/2014/main" id="{57F3F051-85C3-F237-40D1-6E0A57124D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E83C0CA4-FAD3-59B7-B220-872531E56CE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72B56B7C-D2D7-4217-A6AE-4AA276A045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ircle with Glow1">
            <a:extLst>
              <a:ext uri="{FF2B5EF4-FFF2-40B4-BE49-F238E27FC236}">
                <a16:creationId xmlns:a16="http://schemas.microsoft.com/office/drawing/2014/main" id="{AEF4C0C8-F0B4-1A21-4ED9-7408140E307A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Icon-top">
            <a:extLst>
              <a:ext uri="{FF2B5EF4-FFF2-40B4-BE49-F238E27FC236}">
                <a16:creationId xmlns:a16="http://schemas.microsoft.com/office/drawing/2014/main" id="{7B92FDE6-0F27-39A0-9846-13895EEFB23D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57264" y="3807386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7" name="Circle with Glow1">
            <a:extLst>
              <a:ext uri="{FF2B5EF4-FFF2-40B4-BE49-F238E27FC236}">
                <a16:creationId xmlns:a16="http://schemas.microsoft.com/office/drawing/2014/main" id="{BDCFDF25-A8A0-BDE7-25A8-A7FF9956D46F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Icon-top">
            <a:extLst>
              <a:ext uri="{FF2B5EF4-FFF2-40B4-BE49-F238E27FC236}">
                <a16:creationId xmlns:a16="http://schemas.microsoft.com/office/drawing/2014/main" id="{40349B2E-6AF2-91B0-2782-F25D18B57D4A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57264" y="5168353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Circle with Glow1">
            <a:extLst>
              <a:ext uri="{FF2B5EF4-FFF2-40B4-BE49-F238E27FC236}">
                <a16:creationId xmlns:a16="http://schemas.microsoft.com/office/drawing/2014/main" id="{EDD4E7AE-CE7B-0C05-3FC6-FDF7D5CFBCF9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-top">
            <a:extLst>
              <a:ext uri="{FF2B5EF4-FFF2-40B4-BE49-F238E27FC236}">
                <a16:creationId xmlns:a16="http://schemas.microsoft.com/office/drawing/2014/main" id="{2AAA648B-C8FF-3C82-F84B-F2222D796D8F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346222" y="5168353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1" name="Circle with Glow1">
            <a:extLst>
              <a:ext uri="{FF2B5EF4-FFF2-40B4-BE49-F238E27FC236}">
                <a16:creationId xmlns:a16="http://schemas.microsoft.com/office/drawing/2014/main" id="{44241CB5-9E23-D82A-3CAA-768C2DFCE04B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Icon-top">
            <a:extLst>
              <a:ext uri="{FF2B5EF4-FFF2-40B4-BE49-F238E27FC236}">
                <a16:creationId xmlns:a16="http://schemas.microsoft.com/office/drawing/2014/main" id="{AE5238AE-D746-786A-7AD7-DA3CBE1D66D9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346222" y="3807386"/>
            <a:ext cx="612000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87994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and text V2-D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F43229C-3180-7B4D-000A-7EC5FB52893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203684"/>
            <a:ext cx="9867900" cy="6654316"/>
          </a:xfrm>
          <a:custGeom>
            <a:avLst/>
            <a:gdLst>
              <a:gd name="connsiteX0" fmla="*/ 9867900 w 9867900"/>
              <a:gd name="connsiteY0" fmla="*/ 0 h 6654316"/>
              <a:gd name="connsiteX1" fmla="*/ 5187977 w 9867900"/>
              <a:gd name="connsiteY1" fmla="*/ 0 h 6654316"/>
              <a:gd name="connsiteX2" fmla="*/ 0 w 9867900"/>
              <a:gd name="connsiteY2" fmla="*/ 5187977 h 6654316"/>
              <a:gd name="connsiteX3" fmla="*/ 163331 w 9867900"/>
              <a:gd name="connsiteY3" fmla="*/ 6484533 h 6654316"/>
              <a:gd name="connsiteX4" fmla="*/ 211544 w 9867900"/>
              <a:gd name="connsiteY4" fmla="*/ 6654316 h 6654316"/>
              <a:gd name="connsiteX5" fmla="*/ 9867900 w 9867900"/>
              <a:gd name="connsiteY5" fmla="*/ 6654316 h 6654316"/>
              <a:gd name="connsiteX6" fmla="*/ 9867900 w 9867900"/>
              <a:gd name="connsiteY6" fmla="*/ 0 h 66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654316">
                <a:moveTo>
                  <a:pt x="9867900" y="0"/>
                </a:moveTo>
                <a:lnTo>
                  <a:pt x="5187977" y="0"/>
                </a:lnTo>
                <a:cubicBezTo>
                  <a:pt x="2322736" y="0"/>
                  <a:pt x="0" y="2322736"/>
                  <a:pt x="0" y="5187977"/>
                </a:cubicBezTo>
                <a:cubicBezTo>
                  <a:pt x="0" y="5635671"/>
                  <a:pt x="56707" y="6070120"/>
                  <a:pt x="163331" y="6484533"/>
                </a:cubicBezTo>
                <a:lnTo>
                  <a:pt x="211544" y="6654316"/>
                </a:lnTo>
                <a:lnTo>
                  <a:pt x="9867900" y="6654316"/>
                </a:lnTo>
                <a:lnTo>
                  <a:pt x="9867900" y="0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latin typeface="Roboto Light" panose="02000000000000000000" pitchFamily="2" charset="0"/>
            </a:endParaRPr>
          </a:p>
        </p:txBody>
      </p:sp>
      <p:sp>
        <p:nvSpPr>
          <p:cNvPr id="3" name="Circle with Glow1">
            <a:extLst>
              <a:ext uri="{FF2B5EF4-FFF2-40B4-BE49-F238E27FC236}">
                <a16:creationId xmlns:a16="http://schemas.microsoft.com/office/drawing/2014/main" id="{F0A9E837-74CF-802D-FE5D-935A73B922B9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2228078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DF4965F4-8899-5F6F-FCF9-EBA3591BB5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3845" y="528131"/>
            <a:ext cx="3102216" cy="4224622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1pPr>
            <a:lvl2pPr marL="363538" indent="-187325" algn="r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8097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3pPr>
            <a:lvl4pPr marL="720725" indent="-185738" algn="r" defTabSz="984250">
              <a:lnSpc>
                <a:spcPct val="100000"/>
              </a:lnSpc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893763" indent="-174625" algn="r">
              <a:lnSpc>
                <a:spcPct val="100000"/>
              </a:lnSpc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C00F9D43-3432-D6FE-0653-783A7CBEC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cxnSp>
        <p:nvCxnSpPr>
          <p:cNvPr id="6" name="Title Line">
            <a:extLst>
              <a:ext uri="{FF2B5EF4-FFF2-40B4-BE49-F238E27FC236}">
                <a16:creationId xmlns:a16="http://schemas.microsoft.com/office/drawing/2014/main" id="{33037528-4E95-8B46-EF31-40CE8927C8A3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20329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4A63405-6A20-B4F2-96EB-A7A37FE3B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50932" b="26824"/>
          <a:stretch/>
        </p:blipFill>
        <p:spPr>
          <a:xfrm rot="20933058">
            <a:off x="1515450" y="4869664"/>
            <a:ext cx="13109550" cy="4577805"/>
          </a:xfrm>
          <a:prstGeom prst="rect">
            <a:avLst/>
          </a:prstGeom>
        </p:spPr>
      </p:pic>
      <p:sp>
        <p:nvSpPr>
          <p:cNvPr id="8" name="Icon-top">
            <a:extLst>
              <a:ext uri="{FF2B5EF4-FFF2-40B4-BE49-F238E27FC236}">
                <a16:creationId xmlns:a16="http://schemas.microsoft.com/office/drawing/2014/main" id="{D24344B8-82D4-D691-7D9C-3FCD30C7F2C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3264" y="2392418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FC71B070-DA06-DCDF-84EB-F524D8544F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3901" y="2271818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CE365B6A-7E5C-35D3-8DA3-07D0B074E9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3901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51746C4-EC7C-BDAF-98BD-1B4AB04CED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3901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3A35C59E-5AE2-940B-D4FE-BEF9C0DC98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01759" y="3632786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644A25C8-BB7F-6BE0-8288-F35555F5D66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01759" y="4993753"/>
            <a:ext cx="2811600" cy="961200"/>
          </a:xfrm>
          <a:prstGeom prst="rect">
            <a:avLst/>
          </a:prstGeom>
        </p:spPr>
        <p:txBody>
          <a:bodyPr lIns="0" tIns="0" rIns="0" bIns="0" anchor="ctr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Circle with Glow1">
            <a:extLst>
              <a:ext uri="{FF2B5EF4-FFF2-40B4-BE49-F238E27FC236}">
                <a16:creationId xmlns:a16="http://schemas.microsoft.com/office/drawing/2014/main" id="{57A907FC-CC27-D2D4-ABC0-F3BBBDD5729E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3589046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Icon-top">
            <a:extLst>
              <a:ext uri="{FF2B5EF4-FFF2-40B4-BE49-F238E27FC236}">
                <a16:creationId xmlns:a16="http://schemas.microsoft.com/office/drawing/2014/main" id="{A62B2A70-32A4-D479-5102-45CE319E0744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03264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6" name="Circle with Glow1">
            <a:extLst>
              <a:ext uri="{FF2B5EF4-FFF2-40B4-BE49-F238E27FC236}">
                <a16:creationId xmlns:a16="http://schemas.microsoft.com/office/drawing/2014/main" id="{D0BDF640-3BFF-C1BF-30A9-7D7400397567}"/>
              </a:ext>
            </a:extLst>
          </p:cNvPr>
          <p:cNvSpPr>
            <a:spLocks noChangeAspect="1"/>
          </p:cNvSpPr>
          <p:nvPr userDrawn="1"/>
        </p:nvSpPr>
        <p:spPr>
          <a:xfrm>
            <a:off x="438924" y="4950013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Icon-top">
            <a:extLst>
              <a:ext uri="{FF2B5EF4-FFF2-40B4-BE49-F238E27FC236}">
                <a16:creationId xmlns:a16="http://schemas.microsoft.com/office/drawing/2014/main" id="{3283BE0A-988C-9409-AB64-DCD976330EF7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603264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8" name="Circle with Glow1">
            <a:extLst>
              <a:ext uri="{FF2B5EF4-FFF2-40B4-BE49-F238E27FC236}">
                <a16:creationId xmlns:a16="http://schemas.microsoft.com/office/drawing/2014/main" id="{137BCB95-3C75-D575-AD95-E262172527F1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4950013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Icon-top">
            <a:extLst>
              <a:ext uri="{FF2B5EF4-FFF2-40B4-BE49-F238E27FC236}">
                <a16:creationId xmlns:a16="http://schemas.microsoft.com/office/drawing/2014/main" id="{5E3D2308-9AC3-7B0D-6224-605378044A8B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292222" y="5114353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20" name="Circle with Glow1">
            <a:extLst>
              <a:ext uri="{FF2B5EF4-FFF2-40B4-BE49-F238E27FC236}">
                <a16:creationId xmlns:a16="http://schemas.microsoft.com/office/drawing/2014/main" id="{A18E4CB2-E6F2-6EAE-6436-38CFF1303813}"/>
              </a:ext>
            </a:extLst>
          </p:cNvPr>
          <p:cNvSpPr>
            <a:spLocks noChangeAspect="1"/>
          </p:cNvSpPr>
          <p:nvPr userDrawn="1"/>
        </p:nvSpPr>
        <p:spPr>
          <a:xfrm>
            <a:off x="5127882" y="3589046"/>
            <a:ext cx="1048681" cy="10486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Icon-top">
            <a:extLst>
              <a:ext uri="{FF2B5EF4-FFF2-40B4-BE49-F238E27FC236}">
                <a16:creationId xmlns:a16="http://schemas.microsoft.com/office/drawing/2014/main" id="{7094D5E7-3382-AF56-DF97-34F6C8D5B6DF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5292222" y="3753386"/>
            <a:ext cx="720000" cy="72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2460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515938" y="2597203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378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2448388" y="2597203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703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4380838" y="2597203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6027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6313288" y="2597203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352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8245738" y="2597203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4676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491EE40D-AEF6-B3D7-F45B-74BDB221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93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4844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094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345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595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74CC8A3-31B8-118A-1CB4-B540FE91F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753452DB-2D68-CCE8-6F76-61AD2ADCE0D5}"/>
              </a:ext>
            </a:extLst>
          </p:cNvPr>
          <p:cNvSpPr>
            <a:spLocks noChangeAspect="1"/>
          </p:cNvSpPr>
          <p:nvPr userDrawn="1"/>
        </p:nvSpPr>
        <p:spPr>
          <a:xfrm>
            <a:off x="10178190" y="2597203"/>
            <a:ext cx="1497873" cy="149787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5">
            <a:extLst>
              <a:ext uri="{FF2B5EF4-FFF2-40B4-BE49-F238E27FC236}">
                <a16:creationId xmlns:a16="http://schemas.microsoft.com/office/drawing/2014/main" id="{BC6A5F6C-DAF8-72F6-6ACC-ACF6378A3DB8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10400104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5AEDDE9-097B-61D3-E555-5399943B83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7846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35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con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515938" y="2597203"/>
            <a:ext cx="1497873" cy="149787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378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2448388" y="2597203"/>
            <a:ext cx="1497873" cy="149787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703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4380838" y="2597203"/>
            <a:ext cx="1497873" cy="149787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6027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6313288" y="2597203"/>
            <a:ext cx="1497873" cy="149787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352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8245738" y="2597203"/>
            <a:ext cx="1497873" cy="149787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4676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93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4844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094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345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595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74CC8A3-31B8-118A-1CB4-B540FE91F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753452DB-2D68-CCE8-6F76-61AD2ADCE0D5}"/>
              </a:ext>
            </a:extLst>
          </p:cNvPr>
          <p:cNvSpPr>
            <a:spLocks noChangeAspect="1"/>
          </p:cNvSpPr>
          <p:nvPr userDrawn="1"/>
        </p:nvSpPr>
        <p:spPr>
          <a:xfrm>
            <a:off x="10178190" y="2597203"/>
            <a:ext cx="1497873" cy="149787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5">
            <a:extLst>
              <a:ext uri="{FF2B5EF4-FFF2-40B4-BE49-F238E27FC236}">
                <a16:creationId xmlns:a16="http://schemas.microsoft.com/office/drawing/2014/main" id="{BC6A5F6C-DAF8-72F6-6ACC-ACF6378A3DB8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10400104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5AEDDE9-097B-61D3-E555-5399943B83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7846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95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icon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with Glow1">
            <a:extLst>
              <a:ext uri="{FF2B5EF4-FFF2-40B4-BE49-F238E27FC236}">
                <a16:creationId xmlns:a16="http://schemas.microsoft.com/office/drawing/2014/main" id="{3C84A08C-4842-2FB7-A272-D92832082662}"/>
              </a:ext>
            </a:extLst>
          </p:cNvPr>
          <p:cNvSpPr>
            <a:spLocks noChangeAspect="1"/>
          </p:cNvSpPr>
          <p:nvPr/>
        </p:nvSpPr>
        <p:spPr>
          <a:xfrm>
            <a:off x="515938" y="2597203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Icon1">
            <a:extLst>
              <a:ext uri="{FF2B5EF4-FFF2-40B4-BE49-F238E27FC236}">
                <a16:creationId xmlns:a16="http://schemas.microsoft.com/office/drawing/2014/main" id="{1FB2C826-848F-8072-6E30-6A7054A124D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378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1" name="Circle with Glow2">
            <a:extLst>
              <a:ext uri="{FF2B5EF4-FFF2-40B4-BE49-F238E27FC236}">
                <a16:creationId xmlns:a16="http://schemas.microsoft.com/office/drawing/2014/main" id="{0E041022-C614-8504-2662-578C7C184DE0}"/>
              </a:ext>
            </a:extLst>
          </p:cNvPr>
          <p:cNvSpPr>
            <a:spLocks noChangeAspect="1"/>
          </p:cNvSpPr>
          <p:nvPr/>
        </p:nvSpPr>
        <p:spPr>
          <a:xfrm>
            <a:off x="2448388" y="2597203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Icon2">
            <a:extLst>
              <a:ext uri="{FF2B5EF4-FFF2-40B4-BE49-F238E27FC236}">
                <a16:creationId xmlns:a16="http://schemas.microsoft.com/office/drawing/2014/main" id="{4B8DA83D-6C0D-19E4-7BCB-6A9F5BAC76C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703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4" name="Circle with Glow3">
            <a:extLst>
              <a:ext uri="{FF2B5EF4-FFF2-40B4-BE49-F238E27FC236}">
                <a16:creationId xmlns:a16="http://schemas.microsoft.com/office/drawing/2014/main" id="{EF190EC9-69CE-93E2-8377-C49AA6243498}"/>
              </a:ext>
            </a:extLst>
          </p:cNvPr>
          <p:cNvSpPr>
            <a:spLocks noChangeAspect="1"/>
          </p:cNvSpPr>
          <p:nvPr/>
        </p:nvSpPr>
        <p:spPr>
          <a:xfrm>
            <a:off x="4380838" y="2597203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Icon3">
            <a:extLst>
              <a:ext uri="{FF2B5EF4-FFF2-40B4-BE49-F238E27FC236}">
                <a16:creationId xmlns:a16="http://schemas.microsoft.com/office/drawing/2014/main" id="{2F98B03D-CEA5-2B90-1396-C39693AEAD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6027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37" name="Circle with Glow4">
            <a:extLst>
              <a:ext uri="{FF2B5EF4-FFF2-40B4-BE49-F238E27FC236}">
                <a16:creationId xmlns:a16="http://schemas.microsoft.com/office/drawing/2014/main" id="{89FE1E4F-E629-76BE-B5C8-5F550AC1AAD4}"/>
              </a:ext>
            </a:extLst>
          </p:cNvPr>
          <p:cNvSpPr>
            <a:spLocks noChangeAspect="1"/>
          </p:cNvSpPr>
          <p:nvPr/>
        </p:nvSpPr>
        <p:spPr>
          <a:xfrm>
            <a:off x="6313288" y="2597203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Icon4">
            <a:extLst>
              <a:ext uri="{FF2B5EF4-FFF2-40B4-BE49-F238E27FC236}">
                <a16:creationId xmlns:a16="http://schemas.microsoft.com/office/drawing/2014/main" id="{D81DD75C-C558-3868-290D-83FE87572D43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352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0" name="Circle with Glow5">
            <a:extLst>
              <a:ext uri="{FF2B5EF4-FFF2-40B4-BE49-F238E27FC236}">
                <a16:creationId xmlns:a16="http://schemas.microsoft.com/office/drawing/2014/main" id="{B3362040-4978-3C26-930F-F8690D084FD1}"/>
              </a:ext>
            </a:extLst>
          </p:cNvPr>
          <p:cNvSpPr>
            <a:spLocks noChangeAspect="1"/>
          </p:cNvSpPr>
          <p:nvPr/>
        </p:nvSpPr>
        <p:spPr>
          <a:xfrm>
            <a:off x="8245738" y="2597203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Icon5">
            <a:extLst>
              <a:ext uri="{FF2B5EF4-FFF2-40B4-BE49-F238E27FC236}">
                <a16:creationId xmlns:a16="http://schemas.microsoft.com/office/drawing/2014/main" id="{62FB0690-873C-3279-DAB6-D9EDC56D8E4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4676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36" name="Title Line">
            <a:extLst>
              <a:ext uri="{FF2B5EF4-FFF2-40B4-BE49-F238E27FC236}">
                <a16:creationId xmlns:a16="http://schemas.microsoft.com/office/drawing/2014/main" id="{CC106F0B-75A4-F2D4-BF19-AE19BBA4F3E5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491EE40D-AEF6-B3D7-F45B-74BDB2210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42" name="Text">
            <a:extLst>
              <a:ext uri="{FF2B5EF4-FFF2-40B4-BE49-F238E27FC236}">
                <a16:creationId xmlns:a16="http://schemas.microsoft.com/office/drawing/2014/main" id="{6B02BA62-5853-040B-01F4-2E1B26060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93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3" name="Text">
            <a:extLst>
              <a:ext uri="{FF2B5EF4-FFF2-40B4-BE49-F238E27FC236}">
                <a16:creationId xmlns:a16="http://schemas.microsoft.com/office/drawing/2014/main" id="{144586CE-984B-432A-4866-1A6161688E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4844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4" name="Text">
            <a:extLst>
              <a:ext uri="{FF2B5EF4-FFF2-40B4-BE49-F238E27FC236}">
                <a16:creationId xmlns:a16="http://schemas.microsoft.com/office/drawing/2014/main" id="{741B2943-ECF2-0826-65C2-42FBE26869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094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5" name="Text">
            <a:extLst>
              <a:ext uri="{FF2B5EF4-FFF2-40B4-BE49-F238E27FC236}">
                <a16:creationId xmlns:a16="http://schemas.microsoft.com/office/drawing/2014/main" id="{817E8013-BFDC-982A-1663-E13289028D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345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6" name="Text">
            <a:extLst>
              <a:ext uri="{FF2B5EF4-FFF2-40B4-BE49-F238E27FC236}">
                <a16:creationId xmlns:a16="http://schemas.microsoft.com/office/drawing/2014/main" id="{D180AC05-A40F-D180-9E7E-810F226E5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595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74CC8A3-31B8-118A-1CB4-B540FE91F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8" name="Circle with Glow5">
            <a:extLst>
              <a:ext uri="{FF2B5EF4-FFF2-40B4-BE49-F238E27FC236}">
                <a16:creationId xmlns:a16="http://schemas.microsoft.com/office/drawing/2014/main" id="{753452DB-2D68-CCE8-6F76-61AD2ADCE0D5}"/>
              </a:ext>
            </a:extLst>
          </p:cNvPr>
          <p:cNvSpPr>
            <a:spLocks noChangeAspect="1"/>
          </p:cNvSpPr>
          <p:nvPr userDrawn="1"/>
        </p:nvSpPr>
        <p:spPr>
          <a:xfrm>
            <a:off x="10178190" y="2597203"/>
            <a:ext cx="1497873" cy="14978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Icon5">
            <a:extLst>
              <a:ext uri="{FF2B5EF4-FFF2-40B4-BE49-F238E27FC236}">
                <a16:creationId xmlns:a16="http://schemas.microsoft.com/office/drawing/2014/main" id="{BC6A5F6C-DAF8-72F6-6ACC-ACF6378A3DB8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10400104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5AEDDE9-097B-61D3-E555-5399943B83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7846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26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cons and text-D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ircle with Glow1">
            <a:extLst>
              <a:ext uri="{FF2B5EF4-FFF2-40B4-BE49-F238E27FC236}">
                <a16:creationId xmlns:a16="http://schemas.microsoft.com/office/drawing/2014/main" id="{395A5591-04A7-E35E-40E0-B3275633FD3A}"/>
              </a:ext>
            </a:extLst>
          </p:cNvPr>
          <p:cNvSpPr>
            <a:spLocks noChangeAspect="1"/>
          </p:cNvSpPr>
          <p:nvPr userDrawn="1"/>
        </p:nvSpPr>
        <p:spPr>
          <a:xfrm>
            <a:off x="515938" y="2597203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3" name="Icon1">
            <a:extLst>
              <a:ext uri="{FF2B5EF4-FFF2-40B4-BE49-F238E27FC236}">
                <a16:creationId xmlns:a16="http://schemas.microsoft.com/office/drawing/2014/main" id="{F36F9E15-B750-5864-7DA9-66D0F995B968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378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4" name="Circle with Glow2">
            <a:extLst>
              <a:ext uri="{FF2B5EF4-FFF2-40B4-BE49-F238E27FC236}">
                <a16:creationId xmlns:a16="http://schemas.microsoft.com/office/drawing/2014/main" id="{29C21D8E-D99F-E701-A415-4C4B66E7BAF6}"/>
              </a:ext>
            </a:extLst>
          </p:cNvPr>
          <p:cNvSpPr>
            <a:spLocks noChangeAspect="1"/>
          </p:cNvSpPr>
          <p:nvPr userDrawn="1"/>
        </p:nvSpPr>
        <p:spPr>
          <a:xfrm>
            <a:off x="2448388" y="2597203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5" name="Icon2">
            <a:extLst>
              <a:ext uri="{FF2B5EF4-FFF2-40B4-BE49-F238E27FC236}">
                <a16:creationId xmlns:a16="http://schemas.microsoft.com/office/drawing/2014/main" id="{796D2344-720A-065A-A8DC-B760C612EAE9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703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6" name="Circle with Glow3">
            <a:extLst>
              <a:ext uri="{FF2B5EF4-FFF2-40B4-BE49-F238E27FC236}">
                <a16:creationId xmlns:a16="http://schemas.microsoft.com/office/drawing/2014/main" id="{A535F1B9-3F19-1420-F3E8-D4363F2D09C4}"/>
              </a:ext>
            </a:extLst>
          </p:cNvPr>
          <p:cNvSpPr>
            <a:spLocks noChangeAspect="1"/>
          </p:cNvSpPr>
          <p:nvPr userDrawn="1"/>
        </p:nvSpPr>
        <p:spPr>
          <a:xfrm>
            <a:off x="4380838" y="2597203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7" name="Icon3">
            <a:extLst>
              <a:ext uri="{FF2B5EF4-FFF2-40B4-BE49-F238E27FC236}">
                <a16:creationId xmlns:a16="http://schemas.microsoft.com/office/drawing/2014/main" id="{D53AFD9F-272E-DBDA-19F9-92263E9DA57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6027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48" name="Circle with Glow4">
            <a:extLst>
              <a:ext uri="{FF2B5EF4-FFF2-40B4-BE49-F238E27FC236}">
                <a16:creationId xmlns:a16="http://schemas.microsoft.com/office/drawing/2014/main" id="{F588A136-B633-AC8B-B5F8-99CE0DC10C9C}"/>
              </a:ext>
            </a:extLst>
          </p:cNvPr>
          <p:cNvSpPr>
            <a:spLocks noChangeAspect="1"/>
          </p:cNvSpPr>
          <p:nvPr userDrawn="1"/>
        </p:nvSpPr>
        <p:spPr>
          <a:xfrm>
            <a:off x="6313288" y="2597203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Icon4">
            <a:extLst>
              <a:ext uri="{FF2B5EF4-FFF2-40B4-BE49-F238E27FC236}">
                <a16:creationId xmlns:a16="http://schemas.microsoft.com/office/drawing/2014/main" id="{3BD9AC79-35ED-7CE6-60A7-9CF7066260E1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3520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50" name="Circle with Glow5">
            <a:extLst>
              <a:ext uri="{FF2B5EF4-FFF2-40B4-BE49-F238E27FC236}">
                <a16:creationId xmlns:a16="http://schemas.microsoft.com/office/drawing/2014/main" id="{962BCE01-48F3-6616-5543-57E8B008EA23}"/>
              </a:ext>
            </a:extLst>
          </p:cNvPr>
          <p:cNvSpPr>
            <a:spLocks noChangeAspect="1"/>
          </p:cNvSpPr>
          <p:nvPr userDrawn="1"/>
        </p:nvSpPr>
        <p:spPr>
          <a:xfrm>
            <a:off x="8245738" y="2597203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1" name="Icon5">
            <a:extLst>
              <a:ext uri="{FF2B5EF4-FFF2-40B4-BE49-F238E27FC236}">
                <a16:creationId xmlns:a16="http://schemas.microsoft.com/office/drawing/2014/main" id="{D626E5E9-1C17-E345-E99A-38B0B96C8934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467652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cxnSp>
        <p:nvCxnSpPr>
          <p:cNvPr id="52" name="Title Line">
            <a:extLst>
              <a:ext uri="{FF2B5EF4-FFF2-40B4-BE49-F238E27FC236}">
                <a16:creationId xmlns:a16="http://schemas.microsoft.com/office/drawing/2014/main" id="{3F56B197-86A1-27A6-1AB8-EE7B744979FC}"/>
              </a:ext>
            </a:extLst>
          </p:cNvPr>
          <p:cNvCxnSpPr>
            <a:cxnSpLocks/>
          </p:cNvCxnSpPr>
          <p:nvPr userDrawn="1"/>
        </p:nvCxnSpPr>
        <p:spPr>
          <a:xfrm>
            <a:off x="0" y="1637958"/>
            <a:ext cx="3404545" cy="0"/>
          </a:xfrm>
          <a:prstGeom prst="straightConnector1">
            <a:avLst/>
          </a:prstGeom>
          <a:ln w="317500">
            <a:gradFill flip="none" rotWithShape="1">
              <a:gsLst>
                <a:gs pos="100000">
                  <a:schemeClr val="accent3"/>
                </a:gs>
                <a:gs pos="80000">
                  <a:schemeClr val="accent1"/>
                </a:gs>
                <a:gs pos="30000">
                  <a:schemeClr val="accent2"/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c 52">
            <a:extLst>
              <a:ext uri="{FF2B5EF4-FFF2-40B4-BE49-F238E27FC236}">
                <a16:creationId xmlns:a16="http://schemas.microsoft.com/office/drawing/2014/main" id="{B73EFF0A-B319-0749-50A5-9ED7ABB5E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47" r="29761" b="-1924"/>
          <a:stretch/>
        </p:blipFill>
        <p:spPr>
          <a:xfrm rot="1263570">
            <a:off x="3552670" y="-1748462"/>
            <a:ext cx="10497088" cy="3496924"/>
          </a:xfrm>
          <a:prstGeom prst="rect">
            <a:avLst/>
          </a:prstGeom>
        </p:spPr>
      </p:pic>
      <p:sp>
        <p:nvSpPr>
          <p:cNvPr id="54" name="Text">
            <a:extLst>
              <a:ext uri="{FF2B5EF4-FFF2-40B4-BE49-F238E27FC236}">
                <a16:creationId xmlns:a16="http://schemas.microsoft.com/office/drawing/2014/main" id="{C42B00D0-D7C1-4E3E-4796-B799D896A2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93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5" name="Text">
            <a:extLst>
              <a:ext uri="{FF2B5EF4-FFF2-40B4-BE49-F238E27FC236}">
                <a16:creationId xmlns:a16="http://schemas.microsoft.com/office/drawing/2014/main" id="{67151064-4D05-635E-C513-AD4CE2395A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4844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6" name="Text">
            <a:extLst>
              <a:ext uri="{FF2B5EF4-FFF2-40B4-BE49-F238E27FC236}">
                <a16:creationId xmlns:a16="http://schemas.microsoft.com/office/drawing/2014/main" id="{86BF725B-11F2-3BD1-5526-AEE7E32EE0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094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7" name="Text">
            <a:extLst>
              <a:ext uri="{FF2B5EF4-FFF2-40B4-BE49-F238E27FC236}">
                <a16:creationId xmlns:a16="http://schemas.microsoft.com/office/drawing/2014/main" id="{11581364-209F-8AE9-0C55-02FBBADFB5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345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8" name="Text">
            <a:extLst>
              <a:ext uri="{FF2B5EF4-FFF2-40B4-BE49-F238E27FC236}">
                <a16:creationId xmlns:a16="http://schemas.microsoft.com/office/drawing/2014/main" id="{7268766A-BFE4-6343-8600-5FB1F79BA1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5958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9" name="Title">
            <a:extLst>
              <a:ext uri="{FF2B5EF4-FFF2-40B4-BE49-F238E27FC236}">
                <a16:creationId xmlns:a16="http://schemas.microsoft.com/office/drawing/2014/main" id="{FE0B6AF2-C823-22AB-7253-924A68861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7047"/>
            <a:ext cx="5580062" cy="8962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  <a:endParaRPr lang="en-AU"/>
          </a:p>
        </p:txBody>
      </p:sp>
      <p:sp>
        <p:nvSpPr>
          <p:cNvPr id="60" name="Circle with Glow5">
            <a:extLst>
              <a:ext uri="{FF2B5EF4-FFF2-40B4-BE49-F238E27FC236}">
                <a16:creationId xmlns:a16="http://schemas.microsoft.com/office/drawing/2014/main" id="{5B6A0CE0-CD56-AEC5-4B05-776419CE9CAD}"/>
              </a:ext>
            </a:extLst>
          </p:cNvPr>
          <p:cNvSpPr>
            <a:spLocks noChangeAspect="1"/>
          </p:cNvSpPr>
          <p:nvPr userDrawn="1"/>
        </p:nvSpPr>
        <p:spPr>
          <a:xfrm>
            <a:off x="10178190" y="2597203"/>
            <a:ext cx="1497873" cy="14978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1" name="Icon5">
            <a:extLst>
              <a:ext uri="{FF2B5EF4-FFF2-40B4-BE49-F238E27FC236}">
                <a16:creationId xmlns:a16="http://schemas.microsoft.com/office/drawing/2014/main" id="{67274C54-6C11-C510-D6EF-DC1BB2E1239D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10400104" y="2843692"/>
            <a:ext cx="1054044" cy="10540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CLICK TO INSERT ICON</a:t>
            </a:r>
          </a:p>
        </p:txBody>
      </p:sp>
      <p:sp>
        <p:nvSpPr>
          <p:cNvPr id="62" name="Text">
            <a:extLst>
              <a:ext uri="{FF2B5EF4-FFF2-40B4-BE49-F238E27FC236}">
                <a16:creationId xmlns:a16="http://schemas.microsoft.com/office/drawing/2014/main" id="{EF487F59-96D3-63AF-FFB7-FA00C9627D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78463" y="4371325"/>
            <a:ext cx="1497600" cy="2160000"/>
          </a:xfrm>
          <a:prstGeom prst="rect">
            <a:avLst/>
          </a:prstGeom>
        </p:spPr>
        <p:txBody>
          <a:bodyPr lIns="0" tIns="0" rIns="0" bIns="0" anchor="t"/>
          <a:lstStyle>
            <a:lvl1pPr marL="179388" indent="-179388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1pPr>
            <a:lvl2pPr marL="363538" indent="-187325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2pPr>
            <a:lvl3pPr marL="539750" indent="-18097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 marL="720725" indent="-185738" defTabSz="984250">
              <a:lnSpc>
                <a:spcPct val="100000"/>
              </a:lnSpc>
              <a:tabLst/>
              <a:defRPr sz="1600">
                <a:solidFill>
                  <a:schemeClr val="bg1"/>
                </a:solidFill>
                <a:latin typeface="+mn-lt"/>
              </a:defRPr>
            </a:lvl4pPr>
            <a:lvl5pPr marL="893763" indent="-174625">
              <a:lnSpc>
                <a:spcPct val="100000"/>
              </a:lnSpc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204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25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9388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179388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80975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dickerdata.co.nz/resources/bosch-alink-plu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691A3C-1E47-DA4F-5BF7-6A0308E182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Bosch 3000 B228 expander setup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AB10D4-49C0-AB69-5568-C0267A48D546}"/>
              </a:ext>
            </a:extLst>
          </p:cNvPr>
          <p:cNvSpPr/>
          <p:nvPr/>
        </p:nvSpPr>
        <p:spPr>
          <a:xfrm>
            <a:off x="959667" y="950614"/>
            <a:ext cx="4988460" cy="9958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13EFFAB-8F24-A13E-438F-77105D119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" y="596516"/>
            <a:ext cx="3044566" cy="8520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9E2D0F-31E7-2BC4-5D60-60E610662EE7}"/>
              </a:ext>
            </a:extLst>
          </p:cNvPr>
          <p:cNvSpPr/>
          <p:nvPr/>
        </p:nvSpPr>
        <p:spPr>
          <a:xfrm>
            <a:off x="2971277" y="4570989"/>
            <a:ext cx="3248454" cy="3812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63522-3F57-FC55-10E4-CA546B88451F}"/>
              </a:ext>
            </a:extLst>
          </p:cNvPr>
          <p:cNvSpPr txBox="1"/>
          <p:nvPr/>
        </p:nvSpPr>
        <p:spPr>
          <a:xfrm>
            <a:off x="2971277" y="4655339"/>
            <a:ext cx="378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c</a:t>
            </a:r>
            <a:r>
              <a:rPr lang="en-AU" b="1">
                <a:solidFill>
                  <a:schemeClr val="bg1"/>
                </a:solidFill>
              </a:rPr>
              <a:t>onnect</a:t>
            </a:r>
            <a:r>
              <a:rPr lang="en-AU" b="1" dirty="0">
                <a:solidFill>
                  <a:schemeClr val="bg1"/>
                </a:solidFill>
              </a:rPr>
              <a:t>.dickerdata.co</a:t>
            </a:r>
            <a:r>
              <a:rPr lang="en-AU" b="1">
                <a:solidFill>
                  <a:schemeClr val="bg1"/>
                </a:solidFill>
              </a:rPr>
              <a:t>.nz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4C5EB-B0D7-CABC-5A4B-CB6D91E7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975" y="156727"/>
            <a:ext cx="2333959" cy="5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4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1EB69-5E61-4E8C-F0F5-B7539C45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9EFB-FC59-968D-1840-1F3AEC6B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B228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62AD9-1670-F042-8F10-7122324D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68" y="145830"/>
            <a:ext cx="1983820" cy="499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8D585-9B5B-99F9-4BCA-2A8FC0D955AE}"/>
              </a:ext>
            </a:extLst>
          </p:cNvPr>
          <p:cNvSpPr txBox="1"/>
          <p:nvPr/>
        </p:nvSpPr>
        <p:spPr>
          <a:xfrm>
            <a:off x="1767646" y="1808593"/>
            <a:ext cx="9370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 The </a:t>
            </a:r>
            <a:r>
              <a:rPr lang="en-NZ" sz="1400" b="1" dirty="0"/>
              <a:t>B228</a:t>
            </a:r>
            <a:r>
              <a:rPr lang="en-NZ" sz="1400" dirty="0"/>
              <a:t> expander to a Bosch 3000. The </a:t>
            </a:r>
            <a:r>
              <a:rPr lang="en-NZ" sz="1400" b="1" dirty="0"/>
              <a:t>B228</a:t>
            </a:r>
            <a:r>
              <a:rPr lang="en-NZ" sz="1400" dirty="0"/>
              <a:t> expander is addressed </a:t>
            </a:r>
            <a:r>
              <a:rPr lang="en-NZ" sz="1400" b="1" dirty="0"/>
              <a:t>1</a:t>
            </a:r>
            <a:r>
              <a:rPr lang="en-NZ" sz="1400" dirty="0"/>
              <a:t>, for zones </a:t>
            </a:r>
            <a:r>
              <a:rPr lang="en-NZ" sz="1400" b="1" dirty="0"/>
              <a:t>9 – 16,</a:t>
            </a:r>
            <a:r>
              <a:rPr lang="en-NZ" sz="1400" dirty="0"/>
              <a:t> reassign the zones from the panel to use the expander zones </a:t>
            </a:r>
            <a:r>
              <a:rPr lang="en-NZ" sz="1400" b="1" dirty="0"/>
              <a:t>B228</a:t>
            </a:r>
            <a:r>
              <a:rPr lang="en-NZ" sz="1400" dirty="0"/>
              <a:t>. This can be done with A-Link Plus </a:t>
            </a:r>
            <a:r>
              <a:rPr lang="en-NZ" sz="1400"/>
              <a:t>software or via </a:t>
            </a:r>
            <a:r>
              <a:rPr lang="en-NZ" sz="1400" dirty="0"/>
              <a:t>Keypad programming.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accent1">
                    <a:lumMod val="75000"/>
                  </a:schemeClr>
                </a:solidFill>
              </a:rPr>
              <a:t>Control Panel Configuration </a:t>
            </a:r>
            <a:r>
              <a:rPr lang="en-NZ" sz="1400" dirty="0"/>
              <a:t>– </a:t>
            </a:r>
            <a:r>
              <a:rPr lang="en-NZ" sz="1400" dirty="0">
                <a:solidFill>
                  <a:schemeClr val="accent2">
                    <a:lumMod val="75000"/>
                  </a:schemeClr>
                </a:solidFill>
              </a:rPr>
              <a:t>Zone Config </a:t>
            </a:r>
            <a:r>
              <a:rPr lang="en-NZ" sz="1400" dirty="0"/>
              <a:t>– 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Zone Source        </a:t>
            </a:r>
            <a:r>
              <a:rPr lang="en-NZ" sz="1400" dirty="0">
                <a:hlinkClick r:id="rId3"/>
              </a:rPr>
              <a:t>Bosch ALink Plus Update 6.1.21</a:t>
            </a:r>
            <a:endParaRPr lang="en-N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992548-0F29-C9AE-89C9-C6847650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64" y="2828109"/>
            <a:ext cx="10867979" cy="396457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4F71B8-8A1D-B53A-1172-EB2B5C6D0B47}"/>
              </a:ext>
            </a:extLst>
          </p:cNvPr>
          <p:cNvCxnSpPr>
            <a:cxnSpLocks/>
          </p:cNvCxnSpPr>
          <p:nvPr/>
        </p:nvCxnSpPr>
        <p:spPr>
          <a:xfrm>
            <a:off x="6381206" y="2697480"/>
            <a:ext cx="4604772" cy="3540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A6AF58-E3EB-9240-751B-4A1A56D1628E}"/>
              </a:ext>
            </a:extLst>
          </p:cNvPr>
          <p:cNvCxnSpPr>
            <a:cxnSpLocks/>
          </p:cNvCxnSpPr>
          <p:nvPr/>
        </p:nvCxnSpPr>
        <p:spPr>
          <a:xfrm flipH="1">
            <a:off x="2573383" y="2697480"/>
            <a:ext cx="2246811" cy="1743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6349D1-75C4-11C9-14CD-14B8F528F1FA}"/>
              </a:ext>
            </a:extLst>
          </p:cNvPr>
          <p:cNvCxnSpPr>
            <a:cxnSpLocks/>
          </p:cNvCxnSpPr>
          <p:nvPr/>
        </p:nvCxnSpPr>
        <p:spPr>
          <a:xfrm flipH="1">
            <a:off x="1767646" y="2697480"/>
            <a:ext cx="1393565" cy="954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9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16C91-09A3-998C-8623-7992D1E4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0517-F6CA-19E0-C14A-9DD8E738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B228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FAFFE-CC17-F5D4-1CDF-22F27860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68" y="145830"/>
            <a:ext cx="1983820" cy="499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6D80E-DD22-7A3E-48F8-FD018961A976}"/>
              </a:ext>
            </a:extLst>
          </p:cNvPr>
          <p:cNvSpPr txBox="1"/>
          <p:nvPr/>
        </p:nvSpPr>
        <p:spPr>
          <a:xfrm>
            <a:off x="2030087" y="2030226"/>
            <a:ext cx="3384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Change EOL zone options from Split zone config (</a:t>
            </a:r>
            <a:r>
              <a:rPr lang="en-NZ" sz="1400" b="1" dirty="0"/>
              <a:t>15</a:t>
            </a:r>
            <a:r>
              <a:rPr lang="en-NZ" sz="1400" dirty="0"/>
              <a:t>) to one of the Single EOL options (</a:t>
            </a:r>
            <a:r>
              <a:rPr lang="en-NZ" sz="1400" b="1" dirty="0"/>
              <a:t>1 -11</a:t>
            </a:r>
            <a:r>
              <a:rPr lang="en-NZ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/>
          </a:p>
          <a:p>
            <a:endParaRPr lang="en-NZ" sz="1400" i="1" dirty="0"/>
          </a:p>
          <a:p>
            <a:endParaRPr lang="en-NZ" sz="1400" i="1" dirty="0"/>
          </a:p>
          <a:p>
            <a:endParaRPr lang="en-NZ" sz="1400" i="1" dirty="0"/>
          </a:p>
          <a:p>
            <a:endParaRPr lang="en-N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9FBAC-4FD2-20DD-CCF0-C7632A71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41" y="1860939"/>
            <a:ext cx="4366241" cy="35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063A8-FFC1-5F6E-6D71-872CA921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166-9882-A8EF-8908-8679BE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B228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58746-C119-B093-82B7-5D8D43B3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68" y="145830"/>
            <a:ext cx="1983820" cy="499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93303-C3A5-F4EC-70CB-2AD5F957D8EF}"/>
              </a:ext>
            </a:extLst>
          </p:cNvPr>
          <p:cNvSpPr txBox="1"/>
          <p:nvPr/>
        </p:nvSpPr>
        <p:spPr>
          <a:xfrm>
            <a:off x="2030087" y="2030226"/>
            <a:ext cx="338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95524-0D0A-7DA3-A65A-A7F10EEBF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88" y="2121806"/>
            <a:ext cx="5401429" cy="3267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2B311-38F5-2648-2D1D-E7465A8F6121}"/>
              </a:ext>
            </a:extLst>
          </p:cNvPr>
          <p:cNvSpPr txBox="1"/>
          <p:nvPr/>
        </p:nvSpPr>
        <p:spPr>
          <a:xfrm>
            <a:off x="2030087" y="2474893"/>
            <a:ext cx="2932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1" dirty="0"/>
              <a:t>Zone Source </a:t>
            </a:r>
            <a:r>
              <a:rPr lang="en-NZ" sz="1400" dirty="0"/>
              <a:t>– From these locations you can assign the zones </a:t>
            </a:r>
            <a:r>
              <a:rPr lang="en-NZ" sz="1400" b="1" dirty="0"/>
              <a:t>9 -16 </a:t>
            </a:r>
            <a:r>
              <a:rPr lang="en-NZ" sz="1400" dirty="0"/>
              <a:t>to the </a:t>
            </a:r>
            <a:r>
              <a:rPr lang="en-NZ" sz="1400" b="1" dirty="0"/>
              <a:t>B228</a:t>
            </a:r>
            <a:r>
              <a:rPr lang="en-NZ" sz="1400" dirty="0"/>
              <a:t> expander.	</a:t>
            </a:r>
          </a:p>
        </p:txBody>
      </p:sp>
    </p:spTree>
    <p:extLst>
      <p:ext uri="{BB962C8B-B14F-4D97-AF65-F5344CB8AC3E}">
        <p14:creationId xmlns:p14="http://schemas.microsoft.com/office/powerpoint/2010/main" val="71445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4329C-47F0-6204-4FA5-A455B306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E389-FC2F-4426-3D80-6BDB738D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B228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025B5-5365-DFF3-7B3C-293AAD48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68" y="145830"/>
            <a:ext cx="1983820" cy="499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6035E2-1229-68E7-FC58-AFE2531CF6D6}"/>
              </a:ext>
            </a:extLst>
          </p:cNvPr>
          <p:cNvSpPr txBox="1"/>
          <p:nvPr/>
        </p:nvSpPr>
        <p:spPr>
          <a:xfrm>
            <a:off x="2030087" y="2030226"/>
            <a:ext cx="338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29F49-C5D3-AD51-B0E3-D80F28D06792}"/>
              </a:ext>
            </a:extLst>
          </p:cNvPr>
          <p:cNvSpPr txBox="1"/>
          <p:nvPr/>
        </p:nvSpPr>
        <p:spPr>
          <a:xfrm>
            <a:off x="2030087" y="2474893"/>
            <a:ext cx="2932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1" dirty="0"/>
              <a:t>Zone Source </a:t>
            </a:r>
            <a:r>
              <a:rPr lang="en-NZ" sz="1400" dirty="0"/>
              <a:t>– From these locations you can assign the zones </a:t>
            </a:r>
            <a:r>
              <a:rPr lang="en-NZ" sz="1400" b="1" dirty="0"/>
              <a:t>9 -16 </a:t>
            </a:r>
            <a:r>
              <a:rPr lang="en-NZ" sz="1400" dirty="0"/>
              <a:t>to the </a:t>
            </a:r>
            <a:r>
              <a:rPr lang="en-NZ" sz="1400" b="1" dirty="0"/>
              <a:t>B228</a:t>
            </a:r>
            <a:r>
              <a:rPr lang="en-NZ" sz="1400" dirty="0"/>
              <a:t> expander.</a:t>
            </a:r>
          </a:p>
          <a:p>
            <a:r>
              <a:rPr lang="en-NZ" sz="1400" dirty="0"/>
              <a:t>       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7839C-5203-3E59-9CB0-5AB03B7B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390" y="1841863"/>
            <a:ext cx="5855221" cy="2514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8EF78-387D-BD87-6230-FAFE85153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356420"/>
            <a:ext cx="5686697" cy="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1946"/>
      </p:ext>
    </p:extLst>
  </p:cSld>
  <p:clrMapOvr>
    <a:masterClrMapping/>
  </p:clrMapOvr>
</p:sld>
</file>

<file path=ppt/theme/theme1.xml><?xml version="1.0" encoding="utf-8"?>
<a:theme xmlns:a="http://schemas.openxmlformats.org/drawingml/2006/main" name="Dicker Data Theme-2023">
  <a:themeElements>
    <a:clrScheme name="#Dicker Data Branding 2024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9F00CE"/>
      </a:accent1>
      <a:accent2>
        <a:srgbClr val="F61B71"/>
      </a:accent2>
      <a:accent3>
        <a:srgbClr val="590E91"/>
      </a:accent3>
      <a:accent4>
        <a:srgbClr val="0074D8"/>
      </a:accent4>
      <a:accent5>
        <a:srgbClr val="70C7DA"/>
      </a:accent5>
      <a:accent6>
        <a:srgbClr val="4F3DD7"/>
      </a:accent6>
      <a:hlink>
        <a:srgbClr val="C20047"/>
      </a:hlink>
      <a:folHlink>
        <a:srgbClr val="C20047"/>
      </a:folHlink>
    </a:clrScheme>
    <a:fontScheme name="Dicker Data Branding 2024">
      <a:majorFont>
        <a:latin typeface="Montserrat Extra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#Slide Template 2024-START HERE (1)" id="{984B956A-35F5-421B-AC87-5E6C771EA8B5}" vid="{5FABEE6F-1E8C-494B-90DE-AB6610C3E6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0ff5f-509a-42b3-993e-61e2d39beaa1">
      <Terms xmlns="http://schemas.microsoft.com/office/infopath/2007/PartnerControls"/>
    </lcf76f155ced4ddcb4097134ff3c332f>
    <TaxCatchAll xmlns="52ab5d28-40ad-4c6c-9306-a6ae450208f1" xsi:nil="true"/>
    <SharedWithUsers xmlns="52ab5d28-40ad-4c6c-9306-a6ae450208f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77EDE15D704AB758FC58F85D1653" ma:contentTypeVersion="15" ma:contentTypeDescription="Create a new document." ma:contentTypeScope="" ma:versionID="dd7663f65d144ca95bded8b7dd3a01f5">
  <xsd:schema xmlns:xsd="http://www.w3.org/2001/XMLSchema" xmlns:xs="http://www.w3.org/2001/XMLSchema" xmlns:p="http://schemas.microsoft.com/office/2006/metadata/properties" xmlns:ns2="fb00ff5f-509a-42b3-993e-61e2d39beaa1" xmlns:ns3="52ab5d28-40ad-4c6c-9306-a6ae450208f1" targetNamespace="http://schemas.microsoft.com/office/2006/metadata/properties" ma:root="true" ma:fieldsID="024ad7288c2d6e77dd6474dac591acee" ns2:_="" ns3:_="">
    <xsd:import namespace="fb00ff5f-509a-42b3-993e-61e2d39beaa1"/>
    <xsd:import namespace="52ab5d28-40ad-4c6c-9306-a6ae450208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ff5f-509a-42b3-993e-61e2d39be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b5d28-40ad-4c6c-9306-a6ae450208f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3f5a92-d845-4dd7-85cb-b1b2a6347af0}" ma:internalName="TaxCatchAll" ma:showField="CatchAllData" ma:web="52ab5d28-40ad-4c6c-9306-a6ae45020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37887-5B7E-4ECC-848C-C926ADF9860F}">
  <ds:schemaRefs>
    <ds:schemaRef ds:uri="http://purl.org/dc/elements/1.1/"/>
    <ds:schemaRef ds:uri="http://purl.org/dc/terms/"/>
    <ds:schemaRef ds:uri="52ab5d28-40ad-4c6c-9306-a6ae450208f1"/>
    <ds:schemaRef ds:uri="http://www.w3.org/XML/1998/namespace"/>
    <ds:schemaRef ds:uri="fb00ff5f-509a-42b3-993e-61e2d39beaa1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DAE245-E55F-41FA-9B92-3F5244E62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ED3343-ED3C-418B-86E1-08DF6B4CB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ff5f-509a-42b3-993e-61e2d39beaa1"/>
    <ds:schemaRef ds:uri="52ab5d28-40ad-4c6c-9306-a6ae45020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#Slide Template 2024-START HERE (1)</Template>
  <TotalTime>561</TotalTime>
  <Words>146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Roboto Light</vt:lpstr>
      <vt:lpstr>Dicker Data Theme-2023</vt:lpstr>
      <vt:lpstr>PowerPoint Presentation</vt:lpstr>
      <vt:lpstr>B228 setup</vt:lpstr>
      <vt:lpstr>B228 setup</vt:lpstr>
      <vt:lpstr>B228 setup</vt:lpstr>
      <vt:lpstr>B228 setup</vt:lpstr>
    </vt:vector>
  </TitlesOfParts>
  <Company>Dicker Data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Mikayla Mackie</dc:creator>
  <cp:lastModifiedBy>Khamis Ngawaka</cp:lastModifiedBy>
  <cp:revision>8</cp:revision>
  <dcterms:created xsi:type="dcterms:W3CDTF">2024-08-23T01:09:42Z</dcterms:created>
  <dcterms:modified xsi:type="dcterms:W3CDTF">2025-09-18T01:47:36Z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0x010100C6B777EDE15D704AB758FC58F85D1653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